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98" r:id="rId5"/>
    <p:sldId id="399" r:id="rId6"/>
    <p:sldId id="359" r:id="rId7"/>
    <p:sldId id="400" r:id="rId8"/>
    <p:sldId id="401" r:id="rId9"/>
    <p:sldId id="407" r:id="rId10"/>
    <p:sldId id="402" r:id="rId11"/>
    <p:sldId id="408" r:id="rId12"/>
    <p:sldId id="403" r:id="rId13"/>
    <p:sldId id="404" r:id="rId14"/>
    <p:sldId id="405" r:id="rId15"/>
    <p:sldId id="409" r:id="rId16"/>
    <p:sldId id="410" r:id="rId17"/>
    <p:sldId id="406" r:id="rId18"/>
    <p:sldId id="374" r:id="rId19"/>
    <p:sldId id="365" r:id="rId20"/>
    <p:sldId id="382" r:id="rId21"/>
    <p:sldId id="383" r:id="rId22"/>
    <p:sldId id="375" r:id="rId23"/>
    <p:sldId id="384" r:id="rId24"/>
    <p:sldId id="376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7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FBFE"/>
    <a:srgbClr val="000000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5388" autoAdjust="0"/>
  </p:normalViewPr>
  <p:slideViewPr>
    <p:cSldViewPr snapToGrid="0" snapToObjects="1" showGuides="1">
      <p:cViewPr varScale="1">
        <p:scale>
          <a:sx n="112" d="100"/>
          <a:sy n="112" d="100"/>
        </p:scale>
        <p:origin x="32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ham, Kenneth [JRDUS]" userId="52f85988-fc65-4eb3-a13d-536047928114" providerId="ADAL" clId="{B1A0E2D3-A3D6-4205-BAF6-D361B43FE345}"/>
    <pc:docChg chg="undo custSel addSld delSld modSld sldOrd">
      <pc:chgData name="Graham, Kenneth [JRDUS]" userId="52f85988-fc65-4eb3-a13d-536047928114" providerId="ADAL" clId="{B1A0E2D3-A3D6-4205-BAF6-D361B43FE345}" dt="2025-04-06T23:54:27.248" v="6389" actId="14100"/>
      <pc:docMkLst>
        <pc:docMk/>
      </pc:docMkLst>
      <pc:sldChg chg="addSp delSp modSp mod">
        <pc:chgData name="Graham, Kenneth [JRDUS]" userId="52f85988-fc65-4eb3-a13d-536047928114" providerId="ADAL" clId="{B1A0E2D3-A3D6-4205-BAF6-D361B43FE345}" dt="2025-04-04T19:23:52.244" v="200" actId="1076"/>
        <pc:sldMkLst>
          <pc:docMk/>
          <pc:sldMk cId="2498031464" sldId="342"/>
        </pc:sldMkLst>
        <pc:spChg chg="add mod">
          <ac:chgData name="Graham, Kenneth [JRDUS]" userId="52f85988-fc65-4eb3-a13d-536047928114" providerId="ADAL" clId="{B1A0E2D3-A3D6-4205-BAF6-D361B43FE345}" dt="2025-04-04T19:23:52.244" v="200" actId="1076"/>
          <ac:spMkLst>
            <pc:docMk/>
            <pc:sldMk cId="2498031464" sldId="342"/>
            <ac:spMk id="3" creationId="{ED7598B6-ECC4-BE94-BC8C-2EF7CB2C2CD7}"/>
          </ac:spMkLst>
        </pc:spChg>
        <pc:spChg chg="mod">
          <ac:chgData name="Graham, Kenneth [JRDUS]" userId="52f85988-fc65-4eb3-a13d-536047928114" providerId="ADAL" clId="{B1A0E2D3-A3D6-4205-BAF6-D361B43FE345}" dt="2025-04-04T19:22:20.985" v="83" actId="14100"/>
          <ac:spMkLst>
            <pc:docMk/>
            <pc:sldMk cId="2498031464" sldId="342"/>
            <ac:spMk id="9" creationId="{2981AB9E-AF0F-CAD0-2DD2-D640FB871E66}"/>
          </ac:spMkLst>
        </pc:spChg>
        <pc:spChg chg="mod">
          <ac:chgData name="Graham, Kenneth [JRDUS]" userId="52f85988-fc65-4eb3-a13d-536047928114" providerId="ADAL" clId="{B1A0E2D3-A3D6-4205-BAF6-D361B43FE345}" dt="2025-04-04T19:20:22.282" v="25" actId="20577"/>
          <ac:spMkLst>
            <pc:docMk/>
            <pc:sldMk cId="2498031464" sldId="342"/>
            <ac:spMk id="12" creationId="{997874EA-2F67-60CD-631F-5A787057F8CE}"/>
          </ac:spMkLst>
        </pc:spChg>
      </pc:sldChg>
      <pc:sldChg chg="modSp mod">
        <pc:chgData name="Graham, Kenneth [JRDUS]" userId="52f85988-fc65-4eb3-a13d-536047928114" providerId="ADAL" clId="{B1A0E2D3-A3D6-4205-BAF6-D361B43FE345}" dt="2025-04-04T19:27:24.799" v="370" actId="20577"/>
        <pc:sldMkLst>
          <pc:docMk/>
          <pc:sldMk cId="1460159330" sldId="359"/>
        </pc:sldMkLst>
        <pc:spChg chg="mod">
          <ac:chgData name="Graham, Kenneth [JRDUS]" userId="52f85988-fc65-4eb3-a13d-536047928114" providerId="ADAL" clId="{B1A0E2D3-A3D6-4205-BAF6-D361B43FE345}" dt="2025-04-04T19:27:24.799" v="370" actId="20577"/>
          <ac:spMkLst>
            <pc:docMk/>
            <pc:sldMk cId="1460159330" sldId="359"/>
            <ac:spMk id="31" creationId="{F1239C0E-3F39-787D-0FC3-6B7C9BA37E8F}"/>
          </ac:spMkLst>
        </pc:spChg>
      </pc:sldChg>
      <pc:sldChg chg="addSp delSp modSp mod ord">
        <pc:chgData name="Graham, Kenneth [JRDUS]" userId="52f85988-fc65-4eb3-a13d-536047928114" providerId="ADAL" clId="{B1A0E2D3-A3D6-4205-BAF6-D361B43FE345}" dt="2025-04-04T19:47:43.995" v="843" actId="1076"/>
        <pc:sldMkLst>
          <pc:docMk/>
          <pc:sldMk cId="1330733909" sldId="365"/>
        </pc:sldMkLst>
        <pc:spChg chg="mod">
          <ac:chgData name="Graham, Kenneth [JRDUS]" userId="52f85988-fc65-4eb3-a13d-536047928114" providerId="ADAL" clId="{B1A0E2D3-A3D6-4205-BAF6-D361B43FE345}" dt="2025-04-04T19:47:43.995" v="843" actId="1076"/>
          <ac:spMkLst>
            <pc:docMk/>
            <pc:sldMk cId="1330733909" sldId="365"/>
            <ac:spMk id="9" creationId="{0FD6A3FE-1BF6-4C1A-0553-EBD497A69F2D}"/>
          </ac:spMkLst>
        </pc:spChg>
      </pc:sldChg>
      <pc:sldChg chg="addSp delSp modSp mod">
        <pc:chgData name="Graham, Kenneth [JRDUS]" userId="52f85988-fc65-4eb3-a13d-536047928114" providerId="ADAL" clId="{B1A0E2D3-A3D6-4205-BAF6-D361B43FE345}" dt="2025-04-06T23:45:08.835" v="5814" actId="478"/>
        <pc:sldMkLst>
          <pc:docMk/>
          <pc:sldMk cId="2395464980" sldId="372"/>
        </pc:sldMkLst>
        <pc:spChg chg="add del mod">
          <ac:chgData name="Graham, Kenneth [JRDUS]" userId="52f85988-fc65-4eb3-a13d-536047928114" providerId="ADAL" clId="{B1A0E2D3-A3D6-4205-BAF6-D361B43FE345}" dt="2025-04-06T23:45:08.835" v="5814" actId="478"/>
          <ac:spMkLst>
            <pc:docMk/>
            <pc:sldMk cId="2395464980" sldId="372"/>
            <ac:spMk id="3" creationId="{7923BDA0-6CF0-3AD1-A3DA-3A8E64AE8747}"/>
          </ac:spMkLst>
        </pc:spChg>
        <pc:spChg chg="del">
          <ac:chgData name="Graham, Kenneth [JRDUS]" userId="52f85988-fc65-4eb3-a13d-536047928114" providerId="ADAL" clId="{B1A0E2D3-A3D6-4205-BAF6-D361B43FE345}" dt="2025-04-06T23:45:06.713" v="5813" actId="478"/>
          <ac:spMkLst>
            <pc:docMk/>
            <pc:sldMk cId="2395464980" sldId="372"/>
            <ac:spMk id="14" creationId="{AE5F2E56-9F77-E1C2-EC04-EA959822CA61}"/>
          </ac:spMkLst>
        </pc:spChg>
      </pc:sldChg>
      <pc:sldChg chg="del">
        <pc:chgData name="Graham, Kenneth [JRDUS]" userId="52f85988-fc65-4eb3-a13d-536047928114" providerId="ADAL" clId="{B1A0E2D3-A3D6-4205-BAF6-D361B43FE345}" dt="2025-04-04T19:28:32.951" v="371" actId="47"/>
        <pc:sldMkLst>
          <pc:docMk/>
          <pc:sldMk cId="1397193754" sldId="373"/>
        </pc:sldMkLst>
      </pc:sldChg>
      <pc:sldChg chg="modSp mod">
        <pc:chgData name="Graham, Kenneth [JRDUS]" userId="52f85988-fc65-4eb3-a13d-536047928114" providerId="ADAL" clId="{B1A0E2D3-A3D6-4205-BAF6-D361B43FE345}" dt="2025-04-04T19:29:38.712" v="429" actId="1076"/>
        <pc:sldMkLst>
          <pc:docMk/>
          <pc:sldMk cId="598144966" sldId="374"/>
        </pc:sldMkLst>
        <pc:spChg chg="mod">
          <ac:chgData name="Graham, Kenneth [JRDUS]" userId="52f85988-fc65-4eb3-a13d-536047928114" providerId="ADAL" clId="{B1A0E2D3-A3D6-4205-BAF6-D361B43FE345}" dt="2025-04-04T19:29:38.712" v="429" actId="1076"/>
          <ac:spMkLst>
            <pc:docMk/>
            <pc:sldMk cId="598144966" sldId="374"/>
            <ac:spMk id="3" creationId="{3FEFE388-CD0B-9671-4D4E-D6D8004C8851}"/>
          </ac:spMkLst>
        </pc:spChg>
        <pc:spChg chg="mod">
          <ac:chgData name="Graham, Kenneth [JRDUS]" userId="52f85988-fc65-4eb3-a13d-536047928114" providerId="ADAL" clId="{B1A0E2D3-A3D6-4205-BAF6-D361B43FE345}" dt="2025-04-04T19:29:32.144" v="428" actId="14100"/>
          <ac:spMkLst>
            <pc:docMk/>
            <pc:sldMk cId="598144966" sldId="374"/>
            <ac:spMk id="5" creationId="{BE4E0F37-0AD5-833C-CBE5-EAE02EC46069}"/>
          </ac:spMkLst>
        </pc:spChg>
      </pc:sldChg>
      <pc:sldChg chg="modSp mod">
        <pc:chgData name="Graham, Kenneth [JRDUS]" userId="52f85988-fc65-4eb3-a13d-536047928114" providerId="ADAL" clId="{B1A0E2D3-A3D6-4205-BAF6-D361B43FE345}" dt="2025-04-04T21:55:52.310" v="4315" actId="20577"/>
        <pc:sldMkLst>
          <pc:docMk/>
          <pc:sldMk cId="1962637282" sldId="375"/>
        </pc:sldMkLst>
        <pc:spChg chg="mod">
          <ac:chgData name="Graham, Kenneth [JRDUS]" userId="52f85988-fc65-4eb3-a13d-536047928114" providerId="ADAL" clId="{B1A0E2D3-A3D6-4205-BAF6-D361B43FE345}" dt="2025-04-04T20:05:51.261" v="1517" actId="20577"/>
          <ac:spMkLst>
            <pc:docMk/>
            <pc:sldMk cId="1962637282" sldId="375"/>
            <ac:spMk id="2" creationId="{D9F60903-003B-273E-3584-5312F76C3EF3}"/>
          </ac:spMkLst>
        </pc:spChg>
        <pc:spChg chg="mod">
          <ac:chgData name="Graham, Kenneth [JRDUS]" userId="52f85988-fc65-4eb3-a13d-536047928114" providerId="ADAL" clId="{B1A0E2D3-A3D6-4205-BAF6-D361B43FE345}" dt="2025-04-04T21:55:52.310" v="4315" actId="20577"/>
          <ac:spMkLst>
            <pc:docMk/>
            <pc:sldMk cId="1962637282" sldId="375"/>
            <ac:spMk id="4" creationId="{74160DFF-2E7E-7A22-819A-C011020DFF01}"/>
          </ac:spMkLst>
        </pc:spChg>
      </pc:sldChg>
      <pc:sldChg chg="modSp mod">
        <pc:chgData name="Graham, Kenneth [JRDUS]" userId="52f85988-fc65-4eb3-a13d-536047928114" providerId="ADAL" clId="{B1A0E2D3-A3D6-4205-BAF6-D361B43FE345}" dt="2025-04-04T20:30:57.833" v="2437" actId="207"/>
        <pc:sldMkLst>
          <pc:docMk/>
          <pc:sldMk cId="1073601555" sldId="376"/>
        </pc:sldMkLst>
        <pc:spChg chg="mod">
          <ac:chgData name="Graham, Kenneth [JRDUS]" userId="52f85988-fc65-4eb3-a13d-536047928114" providerId="ADAL" clId="{B1A0E2D3-A3D6-4205-BAF6-D361B43FE345}" dt="2025-04-04T20:21:39.820" v="1788" actId="20577"/>
          <ac:spMkLst>
            <pc:docMk/>
            <pc:sldMk cId="1073601555" sldId="376"/>
            <ac:spMk id="2" creationId="{6CCA29A4-AAFD-04EE-0732-0671E83D5EF1}"/>
          </ac:spMkLst>
        </pc:spChg>
        <pc:spChg chg="mod">
          <ac:chgData name="Graham, Kenneth [JRDUS]" userId="52f85988-fc65-4eb3-a13d-536047928114" providerId="ADAL" clId="{B1A0E2D3-A3D6-4205-BAF6-D361B43FE345}" dt="2025-04-04T20:30:52.901" v="2436" actId="207"/>
          <ac:spMkLst>
            <pc:docMk/>
            <pc:sldMk cId="1073601555" sldId="376"/>
            <ac:spMk id="3" creationId="{F09FEE91-E849-1CB0-9E51-A58B99C631C5}"/>
          </ac:spMkLst>
        </pc:spChg>
        <pc:spChg chg="mod">
          <ac:chgData name="Graham, Kenneth [JRDUS]" userId="52f85988-fc65-4eb3-a13d-536047928114" providerId="ADAL" clId="{B1A0E2D3-A3D6-4205-BAF6-D361B43FE345}" dt="2025-04-04T20:30:57.833" v="2437" actId="207"/>
          <ac:spMkLst>
            <pc:docMk/>
            <pc:sldMk cId="1073601555" sldId="376"/>
            <ac:spMk id="4" creationId="{9B774F1A-D233-C240-B22D-F82C6161FAC1}"/>
          </ac:spMkLst>
        </pc:spChg>
      </pc:sldChg>
      <pc:sldChg chg="del">
        <pc:chgData name="Graham, Kenneth [JRDUS]" userId="52f85988-fc65-4eb3-a13d-536047928114" providerId="ADAL" clId="{B1A0E2D3-A3D6-4205-BAF6-D361B43FE345}" dt="2025-04-06T23:44:31.659" v="5808" actId="47"/>
        <pc:sldMkLst>
          <pc:docMk/>
          <pc:sldMk cId="2728059627" sldId="377"/>
        </pc:sldMkLst>
      </pc:sldChg>
      <pc:sldChg chg="del">
        <pc:chgData name="Graham, Kenneth [JRDUS]" userId="52f85988-fc65-4eb3-a13d-536047928114" providerId="ADAL" clId="{B1A0E2D3-A3D6-4205-BAF6-D361B43FE345}" dt="2025-04-06T23:44:35.812" v="5809" actId="47"/>
        <pc:sldMkLst>
          <pc:docMk/>
          <pc:sldMk cId="910315636" sldId="378"/>
        </pc:sldMkLst>
      </pc:sldChg>
      <pc:sldChg chg="del">
        <pc:chgData name="Graham, Kenneth [JRDUS]" userId="52f85988-fc65-4eb3-a13d-536047928114" providerId="ADAL" clId="{B1A0E2D3-A3D6-4205-BAF6-D361B43FE345}" dt="2025-04-06T23:44:40.457" v="5810" actId="47"/>
        <pc:sldMkLst>
          <pc:docMk/>
          <pc:sldMk cId="2170071140" sldId="379"/>
        </pc:sldMkLst>
      </pc:sldChg>
      <pc:sldChg chg="del">
        <pc:chgData name="Graham, Kenneth [JRDUS]" userId="52f85988-fc65-4eb3-a13d-536047928114" providerId="ADAL" clId="{B1A0E2D3-A3D6-4205-BAF6-D361B43FE345}" dt="2025-04-06T23:44:47.553" v="5811" actId="47"/>
        <pc:sldMkLst>
          <pc:docMk/>
          <pc:sldMk cId="79695288" sldId="380"/>
        </pc:sldMkLst>
      </pc:sldChg>
      <pc:sldChg chg="del">
        <pc:chgData name="Graham, Kenneth [JRDUS]" userId="52f85988-fc65-4eb3-a13d-536047928114" providerId="ADAL" clId="{B1A0E2D3-A3D6-4205-BAF6-D361B43FE345}" dt="2025-04-06T23:44:52.510" v="5812" actId="47"/>
        <pc:sldMkLst>
          <pc:docMk/>
          <pc:sldMk cId="3304068007" sldId="381"/>
        </pc:sldMkLst>
      </pc:sldChg>
      <pc:sldChg chg="addSp delSp modSp add mod">
        <pc:chgData name="Graham, Kenneth [JRDUS]" userId="52f85988-fc65-4eb3-a13d-536047928114" providerId="ADAL" clId="{B1A0E2D3-A3D6-4205-BAF6-D361B43FE345}" dt="2025-04-04T20:03:15.580" v="1421" actId="20577"/>
        <pc:sldMkLst>
          <pc:docMk/>
          <pc:sldMk cId="3841679294" sldId="382"/>
        </pc:sldMkLst>
        <pc:spChg chg="add mod">
          <ac:chgData name="Graham, Kenneth [JRDUS]" userId="52f85988-fc65-4eb3-a13d-536047928114" providerId="ADAL" clId="{B1A0E2D3-A3D6-4205-BAF6-D361B43FE345}" dt="2025-04-04T20:03:15.580" v="1421" actId="20577"/>
          <ac:spMkLst>
            <pc:docMk/>
            <pc:sldMk cId="3841679294" sldId="382"/>
            <ac:spMk id="5" creationId="{B8BAA467-771B-9206-85E4-D34EC29EC6B2}"/>
          </ac:spMkLst>
        </pc:spChg>
      </pc:sldChg>
      <pc:sldChg chg="delSp modSp add mod ord">
        <pc:chgData name="Graham, Kenneth [JRDUS]" userId="52f85988-fc65-4eb3-a13d-536047928114" providerId="ADAL" clId="{B1A0E2D3-A3D6-4205-BAF6-D361B43FE345}" dt="2025-04-04T20:04:51.614" v="1480" actId="478"/>
        <pc:sldMkLst>
          <pc:docMk/>
          <pc:sldMk cId="3236111160" sldId="383"/>
        </pc:sldMkLst>
        <pc:spChg chg="mod">
          <ac:chgData name="Graham, Kenneth [JRDUS]" userId="52f85988-fc65-4eb3-a13d-536047928114" providerId="ADAL" clId="{B1A0E2D3-A3D6-4205-BAF6-D361B43FE345}" dt="2025-04-04T20:04:46.970" v="1479" actId="20577"/>
          <ac:spMkLst>
            <pc:docMk/>
            <pc:sldMk cId="3236111160" sldId="383"/>
            <ac:spMk id="3" creationId="{F36EE9BB-9482-99E9-DF1D-106D9340568C}"/>
          </ac:spMkLst>
        </pc:spChg>
      </pc:sldChg>
      <pc:sldChg chg="modSp add mod ord">
        <pc:chgData name="Graham, Kenneth [JRDUS]" userId="52f85988-fc65-4eb3-a13d-536047928114" providerId="ADAL" clId="{B1A0E2D3-A3D6-4205-BAF6-D361B43FE345}" dt="2025-04-04T20:21:15.951" v="1754" actId="20577"/>
        <pc:sldMkLst>
          <pc:docMk/>
          <pc:sldMk cId="1593682732" sldId="384"/>
        </pc:sldMkLst>
        <pc:spChg chg="mod">
          <ac:chgData name="Graham, Kenneth [JRDUS]" userId="52f85988-fc65-4eb3-a13d-536047928114" providerId="ADAL" clId="{B1A0E2D3-A3D6-4205-BAF6-D361B43FE345}" dt="2025-04-04T20:21:15.951" v="1754" actId="20577"/>
          <ac:spMkLst>
            <pc:docMk/>
            <pc:sldMk cId="1593682732" sldId="384"/>
            <ac:spMk id="3" creationId="{03C0BC50-F745-819A-4F8A-CA2B2DADB1D1}"/>
          </ac:spMkLst>
        </pc:spChg>
      </pc:sldChg>
      <pc:sldChg chg="addSp delSp modSp add mod">
        <pc:chgData name="Graham, Kenneth [JRDUS]" userId="52f85988-fc65-4eb3-a13d-536047928114" providerId="ADAL" clId="{B1A0E2D3-A3D6-4205-BAF6-D361B43FE345}" dt="2025-04-04T20:37:01.087" v="2804" actId="20577"/>
        <pc:sldMkLst>
          <pc:docMk/>
          <pc:sldMk cId="2584945040" sldId="385"/>
        </pc:sldMkLst>
        <pc:spChg chg="mod">
          <ac:chgData name="Graham, Kenneth [JRDUS]" userId="52f85988-fc65-4eb3-a13d-536047928114" providerId="ADAL" clId="{B1A0E2D3-A3D6-4205-BAF6-D361B43FE345}" dt="2025-04-04T20:31:35.799" v="2448" actId="20577"/>
          <ac:spMkLst>
            <pc:docMk/>
            <pc:sldMk cId="2584945040" sldId="385"/>
            <ac:spMk id="2" creationId="{B71D5704-8C16-EA6D-D126-A421E974A763}"/>
          </ac:spMkLst>
        </pc:spChg>
        <pc:spChg chg="add del mod">
          <ac:chgData name="Graham, Kenneth [JRDUS]" userId="52f85988-fc65-4eb3-a13d-536047928114" providerId="ADAL" clId="{B1A0E2D3-A3D6-4205-BAF6-D361B43FE345}" dt="2025-04-04T20:34:29.412" v="2617" actId="20577"/>
          <ac:spMkLst>
            <pc:docMk/>
            <pc:sldMk cId="2584945040" sldId="385"/>
            <ac:spMk id="3" creationId="{9F658A45-8BE2-740A-A264-239317DDE530}"/>
          </ac:spMkLst>
        </pc:spChg>
        <pc:spChg chg="mod">
          <ac:chgData name="Graham, Kenneth [JRDUS]" userId="52f85988-fc65-4eb3-a13d-536047928114" providerId="ADAL" clId="{B1A0E2D3-A3D6-4205-BAF6-D361B43FE345}" dt="2025-04-04T20:37:01.087" v="2804" actId="20577"/>
          <ac:spMkLst>
            <pc:docMk/>
            <pc:sldMk cId="2584945040" sldId="385"/>
            <ac:spMk id="4" creationId="{8173DB39-7963-C414-0885-F3E7F8CC848D}"/>
          </ac:spMkLst>
        </pc:spChg>
      </pc:sldChg>
      <pc:sldChg chg="modSp add mod">
        <pc:chgData name="Graham, Kenneth [JRDUS]" userId="52f85988-fc65-4eb3-a13d-536047928114" providerId="ADAL" clId="{B1A0E2D3-A3D6-4205-BAF6-D361B43FE345}" dt="2025-04-04T20:51:48.502" v="3221" actId="20577"/>
        <pc:sldMkLst>
          <pc:docMk/>
          <pc:sldMk cId="3966007940" sldId="386"/>
        </pc:sldMkLst>
        <pc:spChg chg="mod">
          <ac:chgData name="Graham, Kenneth [JRDUS]" userId="52f85988-fc65-4eb3-a13d-536047928114" providerId="ADAL" clId="{B1A0E2D3-A3D6-4205-BAF6-D361B43FE345}" dt="2025-04-04T20:42:48.343" v="2818" actId="20577"/>
          <ac:spMkLst>
            <pc:docMk/>
            <pc:sldMk cId="3966007940" sldId="386"/>
            <ac:spMk id="2" creationId="{AE4D3AF2-EFF8-27B2-EF7C-4CE269AA764D}"/>
          </ac:spMkLst>
        </pc:spChg>
        <pc:spChg chg="mod">
          <ac:chgData name="Graham, Kenneth [JRDUS]" userId="52f85988-fc65-4eb3-a13d-536047928114" providerId="ADAL" clId="{B1A0E2D3-A3D6-4205-BAF6-D361B43FE345}" dt="2025-04-04T20:47:29.107" v="3022" actId="20577"/>
          <ac:spMkLst>
            <pc:docMk/>
            <pc:sldMk cId="3966007940" sldId="386"/>
            <ac:spMk id="3" creationId="{5584283B-148E-D5B3-D882-6A0389EEFBBE}"/>
          </ac:spMkLst>
        </pc:spChg>
        <pc:spChg chg="mod">
          <ac:chgData name="Graham, Kenneth [JRDUS]" userId="52f85988-fc65-4eb3-a13d-536047928114" providerId="ADAL" clId="{B1A0E2D3-A3D6-4205-BAF6-D361B43FE345}" dt="2025-04-04T20:51:48.502" v="3221" actId="20577"/>
          <ac:spMkLst>
            <pc:docMk/>
            <pc:sldMk cId="3966007940" sldId="386"/>
            <ac:spMk id="4" creationId="{A0E527A5-4210-DA79-3674-8B514F656729}"/>
          </ac:spMkLst>
        </pc:spChg>
      </pc:sldChg>
      <pc:sldChg chg="modSp add mod ord">
        <pc:chgData name="Graham, Kenneth [JRDUS]" userId="52f85988-fc65-4eb3-a13d-536047928114" providerId="ADAL" clId="{B1A0E2D3-A3D6-4205-BAF6-D361B43FE345}" dt="2025-04-04T20:53:27.781" v="3247" actId="20577"/>
        <pc:sldMkLst>
          <pc:docMk/>
          <pc:sldMk cId="3267052887" sldId="387"/>
        </pc:sldMkLst>
        <pc:spChg chg="mod">
          <ac:chgData name="Graham, Kenneth [JRDUS]" userId="52f85988-fc65-4eb3-a13d-536047928114" providerId="ADAL" clId="{B1A0E2D3-A3D6-4205-BAF6-D361B43FE345}" dt="2025-04-04T20:53:27.781" v="3247" actId="20577"/>
          <ac:spMkLst>
            <pc:docMk/>
            <pc:sldMk cId="3267052887" sldId="387"/>
            <ac:spMk id="3" creationId="{937DF0B3-4D9B-20C3-DF9D-4117CEA3A5CD}"/>
          </ac:spMkLst>
        </pc:spChg>
      </pc:sldChg>
      <pc:sldChg chg="addSp modSp add mod ord">
        <pc:chgData name="Graham, Kenneth [JRDUS]" userId="52f85988-fc65-4eb3-a13d-536047928114" providerId="ADAL" clId="{B1A0E2D3-A3D6-4205-BAF6-D361B43FE345}" dt="2025-04-04T21:10:20.802" v="3611"/>
        <pc:sldMkLst>
          <pc:docMk/>
          <pc:sldMk cId="421063954" sldId="388"/>
        </pc:sldMkLst>
        <pc:spChg chg="add mod">
          <ac:chgData name="Graham, Kenneth [JRDUS]" userId="52f85988-fc65-4eb3-a13d-536047928114" providerId="ADAL" clId="{B1A0E2D3-A3D6-4205-BAF6-D361B43FE345}" dt="2025-04-04T20:59:07.373" v="3609" actId="1076"/>
          <ac:spMkLst>
            <pc:docMk/>
            <pc:sldMk cId="421063954" sldId="388"/>
            <ac:spMk id="2" creationId="{645D48EE-844E-3EF9-AD25-865B40BDD60B}"/>
          </ac:spMkLst>
        </pc:spChg>
        <pc:spChg chg="mod">
          <ac:chgData name="Graham, Kenneth [JRDUS]" userId="52f85988-fc65-4eb3-a13d-536047928114" providerId="ADAL" clId="{B1A0E2D3-A3D6-4205-BAF6-D361B43FE345}" dt="2025-04-04T20:57:38.286" v="3572" actId="1076"/>
          <ac:spMkLst>
            <pc:docMk/>
            <pc:sldMk cId="421063954" sldId="388"/>
            <ac:spMk id="9" creationId="{EE59A8CE-582D-B800-58F8-7CE9156E030B}"/>
          </ac:spMkLst>
        </pc:spChg>
      </pc:sldChg>
      <pc:sldChg chg="modSp add mod ord">
        <pc:chgData name="Graham, Kenneth [JRDUS]" userId="52f85988-fc65-4eb3-a13d-536047928114" providerId="ADAL" clId="{B1A0E2D3-A3D6-4205-BAF6-D361B43FE345}" dt="2025-04-06T13:38:42.489" v="4836" actId="20578"/>
        <pc:sldMkLst>
          <pc:docMk/>
          <pc:sldMk cId="1903526064" sldId="389"/>
        </pc:sldMkLst>
        <pc:spChg chg="mod">
          <ac:chgData name="Graham, Kenneth [JRDUS]" userId="52f85988-fc65-4eb3-a13d-536047928114" providerId="ADAL" clId="{B1A0E2D3-A3D6-4205-BAF6-D361B43FE345}" dt="2025-04-04T21:15:36.996" v="3650" actId="14100"/>
          <ac:spMkLst>
            <pc:docMk/>
            <pc:sldMk cId="1903526064" sldId="389"/>
            <ac:spMk id="2" creationId="{A64DA2F3-AF14-DFCB-A764-B05E84A6997F}"/>
          </ac:spMkLst>
        </pc:spChg>
        <pc:spChg chg="mod">
          <ac:chgData name="Graham, Kenneth [JRDUS]" userId="52f85988-fc65-4eb3-a13d-536047928114" providerId="ADAL" clId="{B1A0E2D3-A3D6-4205-BAF6-D361B43FE345}" dt="2025-04-04T21:47:32.545" v="4303" actId="15"/>
          <ac:spMkLst>
            <pc:docMk/>
            <pc:sldMk cId="1903526064" sldId="389"/>
            <ac:spMk id="4" creationId="{7455C425-E887-9CB8-D064-89C859A386B8}"/>
          </ac:spMkLst>
        </pc:spChg>
      </pc:sldChg>
      <pc:sldChg chg="modSp add mod">
        <pc:chgData name="Graham, Kenneth [JRDUS]" userId="52f85988-fc65-4eb3-a13d-536047928114" providerId="ADAL" clId="{B1A0E2D3-A3D6-4205-BAF6-D361B43FE345}" dt="2025-04-04T21:47:25.957" v="4302" actId="15"/>
        <pc:sldMkLst>
          <pc:docMk/>
          <pc:sldMk cId="361708116" sldId="390"/>
        </pc:sldMkLst>
        <pc:spChg chg="mod">
          <ac:chgData name="Graham, Kenneth [JRDUS]" userId="52f85988-fc65-4eb3-a13d-536047928114" providerId="ADAL" clId="{B1A0E2D3-A3D6-4205-BAF6-D361B43FE345}" dt="2025-04-04T21:33:45.892" v="3990" actId="20577"/>
          <ac:spMkLst>
            <pc:docMk/>
            <pc:sldMk cId="361708116" sldId="390"/>
            <ac:spMk id="2" creationId="{204987C6-139B-C426-F585-7FD77BE51878}"/>
          </ac:spMkLst>
        </pc:spChg>
        <pc:spChg chg="mod">
          <ac:chgData name="Graham, Kenneth [JRDUS]" userId="52f85988-fc65-4eb3-a13d-536047928114" providerId="ADAL" clId="{B1A0E2D3-A3D6-4205-BAF6-D361B43FE345}" dt="2025-04-04T21:47:25.957" v="4302" actId="15"/>
          <ac:spMkLst>
            <pc:docMk/>
            <pc:sldMk cId="361708116" sldId="390"/>
            <ac:spMk id="4" creationId="{D707407B-1BFE-66C2-8BEC-53A88FDD88FF}"/>
          </ac:spMkLst>
        </pc:spChg>
      </pc:sldChg>
      <pc:sldChg chg="addSp delSp modSp add mod">
        <pc:chgData name="Graham, Kenneth [JRDUS]" userId="52f85988-fc65-4eb3-a13d-536047928114" providerId="ADAL" clId="{B1A0E2D3-A3D6-4205-BAF6-D361B43FE345}" dt="2025-04-06T13:34:31.381" v="4832" actId="20577"/>
        <pc:sldMkLst>
          <pc:docMk/>
          <pc:sldMk cId="89085161" sldId="391"/>
        </pc:sldMkLst>
        <pc:spChg chg="mod">
          <ac:chgData name="Graham, Kenneth [JRDUS]" userId="52f85988-fc65-4eb3-a13d-536047928114" providerId="ADAL" clId="{B1A0E2D3-A3D6-4205-BAF6-D361B43FE345}" dt="2025-04-06T13:24:13.807" v="4342" actId="20577"/>
          <ac:spMkLst>
            <pc:docMk/>
            <pc:sldMk cId="89085161" sldId="391"/>
            <ac:spMk id="2" creationId="{0E66ECB7-5BF5-E9C1-7612-8D7F71FEA5C6}"/>
          </ac:spMkLst>
        </pc:spChg>
        <pc:spChg chg="mod">
          <ac:chgData name="Graham, Kenneth [JRDUS]" userId="52f85988-fc65-4eb3-a13d-536047928114" providerId="ADAL" clId="{B1A0E2D3-A3D6-4205-BAF6-D361B43FE345}" dt="2025-04-06T13:34:31.381" v="4832" actId="20577"/>
          <ac:spMkLst>
            <pc:docMk/>
            <pc:sldMk cId="89085161" sldId="391"/>
            <ac:spMk id="4" creationId="{A18E242C-2D10-EA96-AC7F-35FFE3424FEB}"/>
          </ac:spMkLst>
        </pc:spChg>
        <pc:picChg chg="add del mod">
          <ac:chgData name="Graham, Kenneth [JRDUS]" userId="52f85988-fc65-4eb3-a13d-536047928114" providerId="ADAL" clId="{B1A0E2D3-A3D6-4205-BAF6-D361B43FE345}" dt="2025-04-06T13:33:14.479" v="4791" actId="478"/>
          <ac:picMkLst>
            <pc:docMk/>
            <pc:sldMk cId="89085161" sldId="391"/>
            <ac:picMk id="5" creationId="{B41FCE56-6542-707F-FB5B-8113EC30D20D}"/>
          </ac:picMkLst>
        </pc:picChg>
      </pc:sldChg>
      <pc:sldChg chg="addSp delSp modSp add mod">
        <pc:chgData name="Graham, Kenneth [JRDUS]" userId="52f85988-fc65-4eb3-a13d-536047928114" providerId="ADAL" clId="{B1A0E2D3-A3D6-4205-BAF6-D361B43FE345}" dt="2025-04-06T23:24:31.382" v="4955" actId="207"/>
        <pc:sldMkLst>
          <pc:docMk/>
          <pc:sldMk cId="1033338493" sldId="392"/>
        </pc:sldMkLst>
        <pc:spChg chg="mod">
          <ac:chgData name="Graham, Kenneth [JRDUS]" userId="52f85988-fc65-4eb3-a13d-536047928114" providerId="ADAL" clId="{B1A0E2D3-A3D6-4205-BAF6-D361B43FE345}" dt="2025-04-06T13:39:59.488" v="4902" actId="14100"/>
          <ac:spMkLst>
            <pc:docMk/>
            <pc:sldMk cId="1033338493" sldId="392"/>
            <ac:spMk id="2" creationId="{5CAF98FB-FB4D-CD5D-618B-5CCB5B7676CA}"/>
          </ac:spMkLst>
        </pc:spChg>
        <pc:spChg chg="del">
          <ac:chgData name="Graham, Kenneth [JRDUS]" userId="52f85988-fc65-4eb3-a13d-536047928114" providerId="ADAL" clId="{B1A0E2D3-A3D6-4205-BAF6-D361B43FE345}" dt="2025-04-06T13:40:50.010" v="4903" actId="478"/>
          <ac:spMkLst>
            <pc:docMk/>
            <pc:sldMk cId="1033338493" sldId="392"/>
            <ac:spMk id="4" creationId="{BC67CBEB-0ABC-7F0C-BAA2-E92A14200D0A}"/>
          </ac:spMkLst>
        </pc:spChg>
        <pc:spChg chg="add del mod">
          <ac:chgData name="Graham, Kenneth [JRDUS]" userId="52f85988-fc65-4eb3-a13d-536047928114" providerId="ADAL" clId="{B1A0E2D3-A3D6-4205-BAF6-D361B43FE345}" dt="2025-04-06T13:40:56.389" v="4905" actId="478"/>
          <ac:spMkLst>
            <pc:docMk/>
            <pc:sldMk cId="1033338493" sldId="392"/>
            <ac:spMk id="6" creationId="{6F0C372F-057B-B244-F2B9-8CAAB96E0618}"/>
          </ac:spMkLst>
        </pc:spChg>
        <pc:spChg chg="add mod">
          <ac:chgData name="Graham, Kenneth [JRDUS]" userId="52f85988-fc65-4eb3-a13d-536047928114" providerId="ADAL" clId="{B1A0E2D3-A3D6-4205-BAF6-D361B43FE345}" dt="2025-04-06T23:24:31.382" v="4955" actId="207"/>
          <ac:spMkLst>
            <pc:docMk/>
            <pc:sldMk cId="1033338493" sldId="392"/>
            <ac:spMk id="8" creationId="{3C48ACD6-1768-06BB-29FA-718E9C3EF0AE}"/>
          </ac:spMkLst>
        </pc:spChg>
      </pc:sldChg>
      <pc:sldChg chg="modSp add mod ord">
        <pc:chgData name="Graham, Kenneth [JRDUS]" userId="52f85988-fc65-4eb3-a13d-536047928114" providerId="ADAL" clId="{B1A0E2D3-A3D6-4205-BAF6-D361B43FE345}" dt="2025-04-06T23:35:35.601" v="5387" actId="207"/>
        <pc:sldMkLst>
          <pc:docMk/>
          <pc:sldMk cId="4285965424" sldId="393"/>
        </pc:sldMkLst>
        <pc:spChg chg="mod">
          <ac:chgData name="Graham, Kenneth [JRDUS]" userId="52f85988-fc65-4eb3-a13d-536047928114" providerId="ADAL" clId="{B1A0E2D3-A3D6-4205-BAF6-D361B43FE345}" dt="2025-04-06T23:30:49.702" v="5011" actId="20577"/>
          <ac:spMkLst>
            <pc:docMk/>
            <pc:sldMk cId="4285965424" sldId="393"/>
            <ac:spMk id="2" creationId="{E2A30CD5-D993-A5AD-B59B-C09278738AF2}"/>
          </ac:spMkLst>
        </pc:spChg>
        <pc:spChg chg="mod">
          <ac:chgData name="Graham, Kenneth [JRDUS]" userId="52f85988-fc65-4eb3-a13d-536047928114" providerId="ADAL" clId="{B1A0E2D3-A3D6-4205-BAF6-D361B43FE345}" dt="2025-04-06T23:35:35.601" v="5387" actId="207"/>
          <ac:spMkLst>
            <pc:docMk/>
            <pc:sldMk cId="4285965424" sldId="393"/>
            <ac:spMk id="4" creationId="{36C82E6F-D8A9-6A55-34DB-2AC12B0346C5}"/>
          </ac:spMkLst>
        </pc:spChg>
      </pc:sldChg>
      <pc:sldChg chg="modSp add mod ord">
        <pc:chgData name="Graham, Kenneth [JRDUS]" userId="52f85988-fc65-4eb3-a13d-536047928114" providerId="ADAL" clId="{B1A0E2D3-A3D6-4205-BAF6-D361B43FE345}" dt="2025-04-06T23:36:13.732" v="5409" actId="20577"/>
        <pc:sldMkLst>
          <pc:docMk/>
          <pc:sldMk cId="2604399275" sldId="394"/>
        </pc:sldMkLst>
        <pc:spChg chg="mod">
          <ac:chgData name="Graham, Kenneth [JRDUS]" userId="52f85988-fc65-4eb3-a13d-536047928114" providerId="ADAL" clId="{B1A0E2D3-A3D6-4205-BAF6-D361B43FE345}" dt="2025-04-06T23:36:13.732" v="5409" actId="20577"/>
          <ac:spMkLst>
            <pc:docMk/>
            <pc:sldMk cId="2604399275" sldId="394"/>
            <ac:spMk id="3" creationId="{77EB42DB-905C-B78E-A3D7-1AD1AE1ED7CC}"/>
          </ac:spMkLst>
        </pc:spChg>
      </pc:sldChg>
      <pc:sldChg chg="modSp add mod ord">
        <pc:chgData name="Graham, Kenneth [JRDUS]" userId="52f85988-fc65-4eb3-a13d-536047928114" providerId="ADAL" clId="{B1A0E2D3-A3D6-4205-BAF6-D361B43FE345}" dt="2025-04-06T23:43:49.426" v="5807" actId="207"/>
        <pc:sldMkLst>
          <pc:docMk/>
          <pc:sldMk cId="3184795024" sldId="395"/>
        </pc:sldMkLst>
        <pc:spChg chg="mod">
          <ac:chgData name="Graham, Kenneth [JRDUS]" userId="52f85988-fc65-4eb3-a13d-536047928114" providerId="ADAL" clId="{B1A0E2D3-A3D6-4205-BAF6-D361B43FE345}" dt="2025-04-06T23:37:31.109" v="5444" actId="20577"/>
          <ac:spMkLst>
            <pc:docMk/>
            <pc:sldMk cId="3184795024" sldId="395"/>
            <ac:spMk id="2" creationId="{6FA03AB7-AEF1-2EA7-F1F0-3E1F8F04BB3A}"/>
          </ac:spMkLst>
        </pc:spChg>
        <pc:spChg chg="mod">
          <ac:chgData name="Graham, Kenneth [JRDUS]" userId="52f85988-fc65-4eb3-a13d-536047928114" providerId="ADAL" clId="{B1A0E2D3-A3D6-4205-BAF6-D361B43FE345}" dt="2025-04-06T23:43:49.426" v="5807" actId="207"/>
          <ac:spMkLst>
            <pc:docMk/>
            <pc:sldMk cId="3184795024" sldId="395"/>
            <ac:spMk id="4" creationId="{B95FA703-A628-8A59-FF5A-69BA32FCD9DE}"/>
          </ac:spMkLst>
        </pc:spChg>
      </pc:sldChg>
      <pc:sldChg chg="modSp add mod">
        <pc:chgData name="Graham, Kenneth [JRDUS]" userId="52f85988-fc65-4eb3-a13d-536047928114" providerId="ADAL" clId="{B1A0E2D3-A3D6-4205-BAF6-D361B43FE345}" dt="2025-04-06T23:50:20.268" v="6019" actId="20577"/>
        <pc:sldMkLst>
          <pc:docMk/>
          <pc:sldMk cId="997565496" sldId="396"/>
        </pc:sldMkLst>
        <pc:spChg chg="mod">
          <ac:chgData name="Graham, Kenneth [JRDUS]" userId="52f85988-fc65-4eb3-a13d-536047928114" providerId="ADAL" clId="{B1A0E2D3-A3D6-4205-BAF6-D361B43FE345}" dt="2025-04-06T23:50:20.268" v="6019" actId="20577"/>
          <ac:spMkLst>
            <pc:docMk/>
            <pc:sldMk cId="997565496" sldId="396"/>
            <ac:spMk id="4" creationId="{BCD13D46-0D00-2C45-2F32-E997393C6855}"/>
          </ac:spMkLst>
        </pc:spChg>
      </pc:sldChg>
      <pc:sldChg chg="modSp add mod ord">
        <pc:chgData name="Graham, Kenneth [JRDUS]" userId="52f85988-fc65-4eb3-a13d-536047928114" providerId="ADAL" clId="{B1A0E2D3-A3D6-4205-BAF6-D361B43FE345}" dt="2025-04-06T23:54:27.248" v="6389" actId="14100"/>
        <pc:sldMkLst>
          <pc:docMk/>
          <pc:sldMk cId="1617714693" sldId="397"/>
        </pc:sldMkLst>
        <pc:spChg chg="mod">
          <ac:chgData name="Graham, Kenneth [JRDUS]" userId="52f85988-fc65-4eb3-a13d-536047928114" providerId="ADAL" clId="{B1A0E2D3-A3D6-4205-BAF6-D361B43FE345}" dt="2025-04-06T23:51:32.396" v="6085" actId="14100"/>
          <ac:spMkLst>
            <pc:docMk/>
            <pc:sldMk cId="1617714693" sldId="397"/>
            <ac:spMk id="2" creationId="{FA127D0C-05B8-648B-55A8-F8AAB3662497}"/>
          </ac:spMkLst>
        </pc:spChg>
        <pc:spChg chg="mod">
          <ac:chgData name="Graham, Kenneth [JRDUS]" userId="52f85988-fc65-4eb3-a13d-536047928114" providerId="ADAL" clId="{B1A0E2D3-A3D6-4205-BAF6-D361B43FE345}" dt="2025-04-06T23:54:27.248" v="6389" actId="14100"/>
          <ac:spMkLst>
            <pc:docMk/>
            <pc:sldMk cId="1617714693" sldId="397"/>
            <ac:spMk id="4" creationId="{78CED05C-DBF4-2710-AACB-36C5B63AAE1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73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C2B6B-D087-25F1-48DB-C113E487F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D4566-5E49-A7D0-B878-1CFC8C9BA8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A4740C-E78A-1776-5B51-5B9CCD8A8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271C0-75A8-3DF6-E057-029B8F090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3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00F62-E62F-1236-E823-FDFEE76E7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130EB-95E7-BF27-05C8-A7471BFE7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FF185-4BAA-D7BC-50F2-BBDA8771F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AE00-E327-4740-9AC6-8CD5AED1C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04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1DA4B-4CD9-067E-3193-2276A6B21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AF057-2932-FAC9-8F25-9C45C1DB6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7C678E-8896-F668-238A-65F8E8616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8FF13-5A1F-9549-A5BF-7A0F1960B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791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ED677-D85A-7BFB-6D64-647F3C1F1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A35C3-DC75-4617-4CEC-59B14B2925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53F368-9633-0B42-8CF0-BF4798616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75305-752C-BA39-7FBD-3CDF2EAE7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459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3B3A5-F253-AADB-52A7-82200ECA5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42E52-E4F2-A3BA-81D7-DC7FC64DE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EB3C3F-41CB-0657-2ED9-CEF50D1AD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4016D-5B69-A0CD-F3B7-525097AFD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43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850EE-E09B-71D0-06A4-EB85CF73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A9D55-E7A0-067B-3757-A1E90D6D1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C65E4-061E-198E-CEA6-C419360F4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1247F-CAD1-4F73-1CA7-0C6AE1C18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0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FBA8B-EBF6-8970-597E-91518EF2E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7D111-5804-7BC7-2ADF-70E4D17324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0EAC3-B0C2-3D65-B1F8-C4E0438F4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FCD98-CB7D-6E8E-FFD3-78FDBD62A9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31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A7E46-105B-6D54-8F34-C6E5E28C0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035B02-F653-0B64-5DBA-052783B19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91ACAF-1D0F-AD85-287E-5EE6394C8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60BDB-45D1-3CE3-3663-CC185280E8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76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2189E-9AE8-5918-B7E7-7861F3D27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137C4-3CFF-64F0-0637-833E15CF1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71C40D-3305-34ED-6531-1C88A8D68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524C0-D91A-5E90-9E3D-A67FAFCB4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09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548AE-E6CE-40C3-DFCA-FC2658BCC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D59FEA-125C-E41C-82DA-4046C21DA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70407-2085-B02A-EF10-E77108C05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7E411-B0A4-344B-9C4F-622273D0E2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78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72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80DB-9694-2F02-AA52-FB0844603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48E3E-8FD1-AE68-CD31-0A3968FFE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000AED-6E0D-519A-2E26-270911EBE0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9953A-3E72-84B2-8651-E103BC07A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34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DC10F-0FC9-9B6F-B3CF-67314248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8CE73-ACB2-0A8C-957B-4BBA3F6ED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DF213-6EBA-1E18-FA0A-CFD39BD19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B7BDD-BE10-D890-FDC5-5CF4078B8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027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9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12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039F-E825-2EA9-22C7-57F3FC08D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487F97-3BE9-0039-7C9C-84782F30FC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A2EA8C-5874-8A19-F774-560C3C4EF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68C5A-60EA-C500-707A-8509D052BA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20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15ED5-B073-63A9-CF75-ABAA733A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DF8078-1494-2FCF-FF75-B05249F68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4A6C6-F3B9-13CA-ABC1-B616426B6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F0D6E-1C07-4FFC-49D1-50DFCADA7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51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72AD0-C364-4853-1216-043C9E869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7863D5-40F8-467B-5A34-EDE0B94E0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9D11E-DC48-7188-588A-10D1862EF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70AFE-A808-C1C7-6DB1-68F049C06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35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29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F0835-6305-8456-331D-0E18DC47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2B443A-347C-90B0-BF65-AEA16F92C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BCFDD-80AC-6275-6AA5-E99EE42A3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2D9EC-CBC0-7B33-ACA4-B84EA1AB6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5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2505FF-1ABE-A639-A394-0C852362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Sex, drugs, &amp; alcohol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3C35B11-BCF8-89CF-EB26-57E50F8FCCE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364460" y="2546472"/>
            <a:ext cx="7457419" cy="868362"/>
          </a:xfrm>
        </p:spPr>
        <p:txBody>
          <a:bodyPr/>
          <a:lstStyle/>
          <a:p>
            <a:r>
              <a:rPr lang="en-US" sz="4000" dirty="0"/>
              <a:t>Handling Sin in Casualty Claims</a:t>
            </a:r>
          </a:p>
          <a:p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8A137-0484-B60A-AED0-2DAB31CF59B8}"/>
              </a:ext>
            </a:extLst>
          </p:cNvPr>
          <p:cNvSpPr txBox="1"/>
          <p:nvPr/>
        </p:nvSpPr>
        <p:spPr>
          <a:xfrm>
            <a:off x="6855685" y="3877347"/>
            <a:ext cx="4192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Kenneth Graham, Ph.D.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Forensic Toxicologist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grahamke1@verizon.net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610.322.2544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40F4E-CC19-F5C5-FA21-99775CA5BC1B}"/>
              </a:ext>
            </a:extLst>
          </p:cNvPr>
          <p:cNvSpPr txBox="1"/>
          <p:nvPr/>
        </p:nvSpPr>
        <p:spPr>
          <a:xfrm>
            <a:off x="1144140" y="3872981"/>
            <a:ext cx="46336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Joshua J. Bovender, Esquire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Thomas, Thomas &amp; Hafer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jbovender@tthlaw.com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717.237.7153</a:t>
            </a:r>
          </a:p>
        </p:txBody>
      </p:sp>
    </p:spTree>
    <p:extLst>
      <p:ext uri="{BB962C8B-B14F-4D97-AF65-F5344CB8AC3E}">
        <p14:creationId xmlns:p14="http://schemas.microsoft.com/office/powerpoint/2010/main" val="2186569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41E8-B589-F70A-740F-8F917DD9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A6A0-E06B-9589-1CAE-8CDE0AAA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methamphetamines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6824C-0F8A-D7AC-F69F-0FC9ED39D9A5}"/>
              </a:ext>
            </a:extLst>
          </p:cNvPr>
          <p:cNvSpPr txBox="1"/>
          <p:nvPr/>
        </p:nvSpPr>
        <p:spPr>
          <a:xfrm>
            <a:off x="1105007" y="2535304"/>
            <a:ext cx="3552452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Schuylkill County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Motorcycle vs. Tree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Methamphetamines, marijuana, cocaine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Physiological impacts theory – risk-taking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64302-6777-A8DD-8058-55E26344D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68" t="14231" r="39112" b="43476"/>
          <a:stretch/>
        </p:blipFill>
        <p:spPr>
          <a:xfrm>
            <a:off x="4949526" y="2458392"/>
            <a:ext cx="5672896" cy="325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450A2-0BAA-44FE-13A7-28979C616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BB0C-CE16-3BF2-7E5C-83FF7700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Post-mortem 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7BADA-5238-D674-CAD7-75B077E420A3}"/>
              </a:ext>
            </a:extLst>
          </p:cNvPr>
          <p:cNvSpPr txBox="1"/>
          <p:nvPr/>
        </p:nvSpPr>
        <p:spPr>
          <a:xfrm>
            <a:off x="6377761" y="2318047"/>
            <a:ext cx="3552452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Mifflin County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Cabin 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Smoke Detector Theory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0.129% BAC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Testimony of Girlfriend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Vitreous Fluid vs. Chest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D4651CDA-E44F-3E10-F7FD-3AF30E735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5" t="41336" r="75775" b="27682"/>
          <a:stretch/>
        </p:blipFill>
        <p:spPr bwMode="auto">
          <a:xfrm>
            <a:off x="1578123" y="2318047"/>
            <a:ext cx="3666366" cy="375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172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7B1E-0FE9-2C94-16B8-EF7F7687A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Close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2988B-B9C0-0290-CD29-BF1D503C6E62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012138" y="2875738"/>
            <a:ext cx="3448768" cy="2388472"/>
          </a:xfrm>
        </p:spPr>
        <p:txBody>
          <a:bodyPr/>
          <a:lstStyle/>
          <a:p>
            <a:r>
              <a:rPr lang="en-US" sz="2400" dirty="0"/>
              <a:t>Auto collision</a:t>
            </a:r>
          </a:p>
          <a:p>
            <a:r>
              <a:rPr lang="en-US" sz="2400" dirty="0"/>
              <a:t>Probable liability </a:t>
            </a:r>
          </a:p>
          <a:p>
            <a:r>
              <a:rPr lang="en-US" sz="2400" dirty="0"/>
              <a:t>No suggestion of intoxication at scene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93F6C-3CAB-FD23-4136-EE265C5F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car parked next to a pole&#10;&#10;Description automatically generated">
            <a:extLst>
              <a:ext uri="{FF2B5EF4-FFF2-40B4-BE49-F238E27FC236}">
                <a16:creationId xmlns:a16="http://schemas.microsoft.com/office/drawing/2014/main" id="{9DB38E04-0AE9-0A2A-2D45-F0B99EEAB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91" b="21571"/>
          <a:stretch/>
        </p:blipFill>
        <p:spPr bwMode="auto">
          <a:xfrm>
            <a:off x="5067656" y="2506898"/>
            <a:ext cx="2875126" cy="3250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erson wearing a neck brace&#10;&#10;Description automatically generated">
            <a:extLst>
              <a:ext uri="{FF2B5EF4-FFF2-40B4-BE49-F238E27FC236}">
                <a16:creationId xmlns:a16="http://schemas.microsoft.com/office/drawing/2014/main" id="{FE954E9D-F1BC-B014-19FE-C3C220A72A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r="21066"/>
          <a:stretch/>
        </p:blipFill>
        <p:spPr bwMode="auto">
          <a:xfrm>
            <a:off x="8284425" y="2506898"/>
            <a:ext cx="2816893" cy="3250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7378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B324-AFD5-A6F5-F819-7871157E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Close call (cont’d)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A3881-2351-1336-623E-C2C0C37A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F408E076-04EF-49D8-A697-5BF6D7B9B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69530" r="9612" b="4729"/>
          <a:stretch/>
        </p:blipFill>
        <p:spPr bwMode="auto">
          <a:xfrm>
            <a:off x="1374179" y="4104998"/>
            <a:ext cx="9443641" cy="20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F4A4E-321E-BD60-D49A-B7466EA11B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55" t="39711" r="46238" b="51721"/>
          <a:stretch/>
        </p:blipFill>
        <p:spPr>
          <a:xfrm>
            <a:off x="2579417" y="2152896"/>
            <a:ext cx="7161363" cy="17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3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B3608-1E1E-EF03-E7C2-8C487BC9B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PRIOR Crimes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F42E3-CA71-3A3C-74A8-672531D1C8E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741680" y="2825980"/>
            <a:ext cx="2805017" cy="321535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Perjury</a:t>
            </a:r>
          </a:p>
          <a:p>
            <a:pPr marL="0" indent="0">
              <a:buNone/>
            </a:pPr>
            <a:r>
              <a:rPr lang="en-US" sz="2000" dirty="0"/>
              <a:t>Criminal Fraud</a:t>
            </a:r>
          </a:p>
          <a:p>
            <a:pPr marL="0" indent="0">
              <a:buNone/>
            </a:pPr>
            <a:r>
              <a:rPr lang="en-US" sz="2000" dirty="0"/>
              <a:t>Criminal Trespass </a:t>
            </a:r>
          </a:p>
          <a:p>
            <a:pPr marL="0" indent="0">
              <a:buNone/>
            </a:pPr>
            <a:r>
              <a:rPr lang="en-US" sz="2000" dirty="0"/>
              <a:t>Theft  </a:t>
            </a:r>
          </a:p>
          <a:p>
            <a:pPr marL="0" indent="0">
              <a:buNone/>
            </a:pPr>
            <a:r>
              <a:rPr lang="en-US" sz="2000" dirty="0"/>
              <a:t>Robbery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A57B3-C062-F677-8194-7D7379BA7584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043875" y="2825980"/>
            <a:ext cx="2955273" cy="2845632"/>
          </a:xfrm>
        </p:spPr>
        <p:txBody>
          <a:bodyPr/>
          <a:lstStyle/>
          <a:p>
            <a:r>
              <a:rPr lang="en-US" sz="2000" dirty="0"/>
              <a:t>Forgery</a:t>
            </a:r>
          </a:p>
          <a:p>
            <a:r>
              <a:rPr lang="en-US" sz="2000" dirty="0"/>
              <a:t>Receiving Stolen Property</a:t>
            </a:r>
          </a:p>
          <a:p>
            <a:r>
              <a:rPr lang="en-US" sz="2000" dirty="0"/>
              <a:t>False Reports to Law Enforcement</a:t>
            </a:r>
          </a:p>
          <a:p>
            <a:r>
              <a:rPr lang="en-US" sz="2000" dirty="0"/>
              <a:t>False Identification </a:t>
            </a:r>
          </a:p>
          <a:p>
            <a:r>
              <a:rPr lang="en-US" sz="2000" dirty="0"/>
              <a:t>Burglary </a:t>
            </a: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ED90F-D7C6-E8FA-B6CD-70F3EC3F2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7A0DB-5CB3-80E8-2FC3-05F0A797B817}"/>
              </a:ext>
            </a:extLst>
          </p:cNvPr>
          <p:cNvSpPr txBox="1"/>
          <p:nvPr/>
        </p:nvSpPr>
        <p:spPr>
          <a:xfrm>
            <a:off x="1258082" y="2152162"/>
            <a:ext cx="3300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</a:rPr>
              <a:t>Crimen Falsi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EECD1-058A-8B70-67A9-D56ED5092261}"/>
              </a:ext>
            </a:extLst>
          </p:cNvPr>
          <p:cNvSpPr txBox="1"/>
          <p:nvPr/>
        </p:nvSpPr>
        <p:spPr>
          <a:xfrm>
            <a:off x="7374882" y="2147069"/>
            <a:ext cx="3030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Other Crimes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4C9F58-B4D1-B955-35F3-588B311CCC4C}"/>
              </a:ext>
            </a:extLst>
          </p:cNvPr>
          <p:cNvSpPr txBox="1"/>
          <p:nvPr/>
        </p:nvSpPr>
        <p:spPr>
          <a:xfrm>
            <a:off x="7619194" y="2771375"/>
            <a:ext cx="2666424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Drug Convictions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Motor Vehicle Code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Violations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Assault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Battery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DUI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Licensure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99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EFE388-CD0B-9671-4D4E-D6D8004C8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14" y="511762"/>
            <a:ext cx="4960830" cy="2785158"/>
          </a:xfrm>
        </p:spPr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E4E0F37-0AD5-833C-CBE5-EAE02EC46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314" y="3484615"/>
            <a:ext cx="5842686" cy="2387865"/>
          </a:xfrm>
        </p:spPr>
        <p:txBody>
          <a:bodyPr/>
          <a:lstStyle/>
          <a:p>
            <a:r>
              <a:rPr lang="en-US" sz="2800" dirty="0"/>
              <a:t>Forensic toxicology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E1DBD4C7-D952-4426-40FD-8799F80F82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EA54-3083-FB0D-9011-2353791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44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692FC88-DAD7-F5AD-7831-DE5432210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D6A3FE-1BF6-4C1A-0553-EBD497A6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324" y="2409738"/>
            <a:ext cx="9789952" cy="2038524"/>
          </a:xfrm>
        </p:spPr>
        <p:txBody>
          <a:bodyPr anchor="b"/>
          <a:lstStyle/>
          <a:p>
            <a:pPr algn="l"/>
            <a:r>
              <a:rPr lang="en-US" sz="2400" dirty="0"/>
              <a:t>Forensic toxicology </a:t>
            </a:r>
            <a:r>
              <a:rPr lang="en-US" sz="2400" cap="none" dirty="0">
                <a:solidFill>
                  <a:srgbClr val="FFFFFF"/>
                </a:solidFill>
              </a:rPr>
              <a:t>is a multidisciplinary field that combines the principals of </a:t>
            </a:r>
            <a:r>
              <a:rPr lang="en-US" sz="2400" cap="none" dirty="0"/>
              <a:t>toxicology</a:t>
            </a:r>
            <a:r>
              <a:rPr lang="en-US" sz="2400" cap="none" dirty="0">
                <a:solidFill>
                  <a:srgbClr val="FFFFFF"/>
                </a:solidFill>
              </a:rPr>
              <a:t> with the disciplines of </a:t>
            </a:r>
            <a:r>
              <a:rPr lang="en-US" sz="2400" cap="none" dirty="0"/>
              <a:t>analytical chemistry</a:t>
            </a:r>
            <a:r>
              <a:rPr lang="en-US" sz="2400" cap="none" dirty="0">
                <a:solidFill>
                  <a:srgbClr val="FFFFFF"/>
                </a:solidFill>
              </a:rPr>
              <a:t>, </a:t>
            </a:r>
            <a:r>
              <a:rPr lang="en-US" sz="2400" cap="none" dirty="0"/>
              <a:t>pharmacology</a:t>
            </a:r>
            <a:r>
              <a:rPr lang="en-US" sz="2400" cap="none" dirty="0">
                <a:solidFill>
                  <a:srgbClr val="FFFFFF"/>
                </a:solidFill>
              </a:rPr>
              <a:t> and </a:t>
            </a:r>
            <a:r>
              <a:rPr lang="en-US" sz="2400" cap="none" dirty="0"/>
              <a:t>clinical chemistry</a:t>
            </a:r>
            <a:r>
              <a:rPr lang="en-US" sz="2400" cap="none" dirty="0">
                <a:solidFill>
                  <a:srgbClr val="FFFFFF"/>
                </a:solidFill>
              </a:rPr>
              <a:t> to assist medical or legal investigations</a:t>
            </a:r>
          </a:p>
        </p:txBody>
      </p:sp>
    </p:spTree>
    <p:extLst>
      <p:ext uri="{BB962C8B-B14F-4D97-AF65-F5344CB8AC3E}">
        <p14:creationId xmlns:p14="http://schemas.microsoft.com/office/powerpoint/2010/main" val="1330733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96B90-9262-7DA5-ABE7-6DC5F96F9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5B312F0-0647-3027-1392-2C667D35D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B8BAA467-771B-9206-85E4-D34EC29EC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283" y="790833"/>
            <a:ext cx="8355012" cy="4339796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ENCOMPASSES 3 DISCIPLINES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br>
              <a:rPr lang="en-US" sz="20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457200" indent="-457200" algn="l"/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	Post-Mortem toxicology</a:t>
            </a:r>
            <a:br>
              <a:rPr lang="en-US" sz="1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Analyzing biological specimens obtained at autopsy to identify the impact of drugs/alcohol/poisons in the persons death</a:t>
            </a:r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pPr marL="457200" indent="-457200" algn="l">
              <a:tabLst>
                <a:tab pos="1485900" algn="l"/>
              </a:tabLst>
            </a:pP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	Human performance toxicology </a:t>
            </a:r>
            <a:br>
              <a:rPr lang="en-US" sz="1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examines the dose-response relationship between drugs present in the body and their effects.</a:t>
            </a: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/>
              <a:t>Forensic drug testing (fdt)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en-US" sz="16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Involves detecting drug use in contexts such as workplace, sport doping, drug-related probation and screening new job applicants. </a:t>
            </a:r>
          </a:p>
        </p:txBody>
      </p:sp>
    </p:spTree>
    <p:extLst>
      <p:ext uri="{BB962C8B-B14F-4D97-AF65-F5344CB8AC3E}">
        <p14:creationId xmlns:p14="http://schemas.microsoft.com/office/powerpoint/2010/main" val="3841679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5294DB-4458-0D18-8E59-398213B2E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6EE9BB-9482-99E9-DF1D-106D93405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14" y="511762"/>
            <a:ext cx="4960830" cy="2785158"/>
          </a:xfrm>
        </p:spPr>
        <p:txBody>
          <a:bodyPr/>
          <a:lstStyle/>
          <a:p>
            <a:r>
              <a:rPr lang="en-US" dirty="0"/>
              <a:t>Examples of claims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48777F6B-9578-0523-A229-6B642283DE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AFB11-C95A-DA8F-5B0A-9BAEDE19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11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Types of claims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60DFF-2E7E-7A22-819A-C011020DFF0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US" dirty="0"/>
              <a:t>BUSINESS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Worker’s Compensation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Site injuries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Bars/Restaurants (Dram Shop)</a:t>
            </a:r>
          </a:p>
          <a:p>
            <a:r>
              <a:rPr lang="en-US" dirty="0"/>
              <a:t>AUTOMOBILE</a:t>
            </a:r>
          </a:p>
          <a:p>
            <a:r>
              <a:rPr lang="en-US" dirty="0"/>
              <a:t>HOMEOWNER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47AE7-D6A2-42FB-3D58-6297742FC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3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55BBF-7F1A-98DA-2E7F-4EEA328B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573" y="2860280"/>
            <a:ext cx="5672905" cy="2401554"/>
          </a:xfrm>
        </p:spPr>
        <p:txBody>
          <a:bodyPr/>
          <a:lstStyle/>
          <a:p>
            <a:r>
              <a:rPr lang="en-US" dirty="0"/>
              <a:t>UNDERSTAND THE LAW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UNDERSTAND THE SCIENCE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CONSIDER SPECIFIC EXAMPLES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Decipher what you can and cannot use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CF1CF6-9349-8B98-75D3-2D2DF7FE8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0800" y="2796817"/>
            <a:ext cx="2974438" cy="1611306"/>
          </a:xfrm>
        </p:spPr>
        <p:txBody>
          <a:bodyPr/>
          <a:lstStyle/>
          <a:p>
            <a:r>
              <a:rPr lang="en-US" sz="5400" dirty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4083006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E5C8A-7FEB-431A-5318-2FC86FE01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C0BC50-F745-819A-4F8A-CA2B2DAD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14" y="511762"/>
            <a:ext cx="4960830" cy="2785158"/>
          </a:xfrm>
        </p:spPr>
        <p:txBody>
          <a:bodyPr/>
          <a:lstStyle/>
          <a:p>
            <a:r>
              <a:rPr lang="en-US" dirty="0"/>
              <a:t>TYPES OF SAMPLES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2B84E32D-34AA-F14C-1956-FD8328E107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CB147-B81E-1E1C-9917-8C53BADC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82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29A4-AAFD-04EE-0732-0671E83D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620" y="162560"/>
            <a:ext cx="8843050" cy="1616904"/>
          </a:xfrm>
        </p:spPr>
        <p:txBody>
          <a:bodyPr/>
          <a:lstStyle/>
          <a:p>
            <a:r>
              <a:rPr lang="en-US" dirty="0"/>
              <a:t>BLOOD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FEE91-E849-1CB0-9E51-A58B99C631C5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373002" y="2474811"/>
            <a:ext cx="4015098" cy="202098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ADVANTAGES</a:t>
            </a:r>
          </a:p>
          <a:p>
            <a:pPr lvl="1"/>
            <a:r>
              <a:rPr lang="en-US" dirty="0"/>
              <a:t>Allows interpretation of impairment</a:t>
            </a:r>
          </a:p>
          <a:p>
            <a:pPr lvl="1"/>
            <a:r>
              <a:rPr lang="en-US" dirty="0"/>
              <a:t>May provide information on dose and administration timing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74F1A-D233-C240-B22D-F82C6161FAC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95159" y="2474811"/>
            <a:ext cx="4227332" cy="3528397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DISADVANTAGES</a:t>
            </a:r>
          </a:p>
          <a:p>
            <a:pPr lvl="1"/>
            <a:r>
              <a:rPr lang="en-US" dirty="0"/>
              <a:t>Invasive collection process</a:t>
            </a:r>
          </a:p>
          <a:p>
            <a:pPr lvl="1"/>
            <a:r>
              <a:rPr lang="en-US" dirty="0"/>
              <a:t>Complex matrix</a:t>
            </a:r>
          </a:p>
          <a:p>
            <a:pPr lvl="1"/>
            <a:r>
              <a:rPr lang="en-US" dirty="0"/>
              <a:t>Generally, requires more sophisticated analysis techniques and instrumentation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23533-91C6-420C-B7D7-4977ACF7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01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A692F-627A-4FEF-38AE-7B9F38925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D5704-8C16-EA6D-D126-A421E974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620" y="162560"/>
            <a:ext cx="8843050" cy="1616904"/>
          </a:xfrm>
        </p:spPr>
        <p:txBody>
          <a:bodyPr/>
          <a:lstStyle/>
          <a:p>
            <a:r>
              <a:rPr lang="en-US" dirty="0"/>
              <a:t>urine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58A45-8BE2-740A-A264-239317DDE530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373002" y="2474811"/>
            <a:ext cx="4015098" cy="202098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ADVANTAGES</a:t>
            </a:r>
          </a:p>
          <a:p>
            <a:pPr lvl="1"/>
            <a:r>
              <a:rPr lang="en-US" dirty="0"/>
              <a:t>Non-invasive collection process</a:t>
            </a:r>
          </a:p>
          <a:p>
            <a:pPr lvl="1"/>
            <a:r>
              <a:rPr lang="en-US" dirty="0"/>
              <a:t>Longer detection windows for drugs</a:t>
            </a:r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3DB39-7963-C414-0885-F3E7F8CC848D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95159" y="2474811"/>
            <a:ext cx="4227332" cy="3528397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DISADVANTAGES</a:t>
            </a:r>
          </a:p>
          <a:p>
            <a:pPr lvl="1"/>
            <a:r>
              <a:rPr lang="en-US" dirty="0"/>
              <a:t>Findings can only access exposure, not impairment</a:t>
            </a:r>
          </a:p>
          <a:p>
            <a:pPr lvl="1"/>
            <a:r>
              <a:rPr lang="en-US" dirty="0"/>
              <a:t>Many assays focused on non-active metabolites to extend detection period </a:t>
            </a:r>
          </a:p>
          <a:p>
            <a:pPr lvl="1"/>
            <a:r>
              <a:rPr lang="en-US" dirty="0"/>
              <a:t>Generally, requires more sophisticated analysis techniques and instrumentation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ACE28-4E3E-1F2B-03C5-F8D1CDD21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45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E8A40-B363-2250-71C0-892F975E0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D3AF2-EFF8-27B2-EF7C-4CE269AA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620" y="162560"/>
            <a:ext cx="8843050" cy="1616904"/>
          </a:xfrm>
        </p:spPr>
        <p:txBody>
          <a:bodyPr/>
          <a:lstStyle/>
          <a:p>
            <a:r>
              <a:rPr lang="en-US" dirty="0"/>
              <a:t>hair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4283B-148E-D5B3-D882-6A0389EEFBBE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373002" y="2474811"/>
            <a:ext cx="4015098" cy="3630714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ADVANTAGES</a:t>
            </a:r>
          </a:p>
          <a:p>
            <a:pPr lvl="1"/>
            <a:r>
              <a:rPr lang="en-US" dirty="0"/>
              <a:t>Non-invasive collection process</a:t>
            </a:r>
          </a:p>
          <a:p>
            <a:pPr lvl="1"/>
            <a:r>
              <a:rPr lang="en-US" dirty="0"/>
              <a:t>Allows for assessment of medium to long-term or high dosage substance abuse</a:t>
            </a:r>
          </a:p>
          <a:p>
            <a:pPr lvl="1"/>
            <a:r>
              <a:rPr lang="en-US" dirty="0"/>
              <a:t>Segmented analysis can provide information on when the substance was ingested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527A5-4210-DA79-3674-8B514F65672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95159" y="2474811"/>
            <a:ext cx="4227332" cy="3528397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DISADVANTAGES</a:t>
            </a:r>
          </a:p>
          <a:p>
            <a:pPr lvl="1"/>
            <a:r>
              <a:rPr lang="en-US" dirty="0"/>
              <a:t>Findings can only access exposure, not impairment</a:t>
            </a:r>
          </a:p>
          <a:p>
            <a:pPr lvl="1"/>
            <a:r>
              <a:rPr lang="en-US" dirty="0"/>
              <a:t>Generally, requires more sophisticated analysis techniques and instrumentation</a:t>
            </a:r>
          </a:p>
          <a:p>
            <a:pPr lvl="1"/>
            <a:r>
              <a:rPr lang="en-US" dirty="0"/>
              <a:t>When tested, darker and coarser hair will have more drug than lighter hair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7635A-A881-A477-E4F3-967B1DF3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07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E154A6-D8C3-D107-264D-99612A730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7DF0B3-4D9B-20C3-DF9D-4117CEA3A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14" y="511762"/>
            <a:ext cx="4960830" cy="2785158"/>
          </a:xfrm>
        </p:spPr>
        <p:txBody>
          <a:bodyPr/>
          <a:lstStyle/>
          <a:p>
            <a:r>
              <a:rPr lang="en-US" dirty="0"/>
              <a:t>alcohol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2546763B-143B-CA7A-6416-1CA43712B0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8C60B-74BA-9C45-B481-1FEB5209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052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61D01-D789-866E-0DEB-624677A5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1FDE759-DC4A-C36E-C006-728CAF7EA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59A8CE-582D-B800-58F8-7CE9156E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713" y="2014150"/>
            <a:ext cx="9789952" cy="1142830"/>
          </a:xfrm>
        </p:spPr>
        <p:txBody>
          <a:bodyPr anchor="b"/>
          <a:lstStyle/>
          <a:p>
            <a:pPr algn="l"/>
            <a:r>
              <a:rPr lang="en-US" cap="none" dirty="0"/>
              <a:t>ALCOHOL</a:t>
            </a:r>
            <a:r>
              <a:rPr lang="en-US" sz="2400" cap="none" dirty="0">
                <a:solidFill>
                  <a:srgbClr val="FFFFFF"/>
                </a:solidFill>
              </a:rPr>
              <a:t> </a:t>
            </a:r>
            <a:r>
              <a:rPr lang="en-US" sz="2800" cap="none" dirty="0">
                <a:solidFill>
                  <a:srgbClr val="FFFFFF"/>
                </a:solidFill>
              </a:rPr>
              <a:t>provides the desire, but takes away the performance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5D48EE-844E-3EF9-AD25-865B40BDD60B}"/>
              </a:ext>
            </a:extLst>
          </p:cNvPr>
          <p:cNvSpPr txBox="1"/>
          <p:nvPr/>
        </p:nvSpPr>
        <p:spPr>
          <a:xfrm>
            <a:off x="7389341" y="5406081"/>
            <a:ext cx="2465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William Shakespeare</a:t>
            </a:r>
          </a:p>
          <a:p>
            <a:r>
              <a:rPr lang="en-US" dirty="0">
                <a:solidFill>
                  <a:schemeClr val="bg1"/>
                </a:solidFill>
              </a:rPr>
              <a:t>(Macbeth)</a:t>
            </a:r>
          </a:p>
        </p:txBody>
      </p:sp>
    </p:spTree>
    <p:extLst>
      <p:ext uri="{BB962C8B-B14F-4D97-AF65-F5344CB8AC3E}">
        <p14:creationId xmlns:p14="http://schemas.microsoft.com/office/powerpoint/2010/main" val="421063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A7C66-8FA8-3437-AFA1-9A93F22B7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A2F3-AF14-DFCB-A764-B05E84A6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994719"/>
            <a:ext cx="7420819" cy="774682"/>
          </a:xfrm>
        </p:spPr>
        <p:txBody>
          <a:bodyPr/>
          <a:lstStyle/>
          <a:p>
            <a:r>
              <a:rPr lang="en-US" dirty="0"/>
              <a:t>Alcoholic beverages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5C425-E887-9CB8-D064-89C859A386B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PROOF vs ALCOHOL CONTENT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100 % EtOH (v/v) = 200 Proof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40 % EtOH (v/v) = 80 Proof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DRINK EQUIVALENTS</a:t>
            </a:r>
          </a:p>
          <a:p>
            <a:pPr lvl="1"/>
            <a:r>
              <a:rPr lang="en-US" dirty="0"/>
              <a:t>12 oz Beer (5%) = 5 oz wine (12%) = 1.5 oz distilled spirits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0F3064-3DA2-B1AC-FE50-9355CB8D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26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E5D69-DD15-3A15-1C85-E518FAA9E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87C6-139B-C426-F585-7FD77BE5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994719"/>
            <a:ext cx="7420819" cy="774682"/>
          </a:xfrm>
        </p:spPr>
        <p:txBody>
          <a:bodyPr/>
          <a:lstStyle/>
          <a:p>
            <a:r>
              <a:rPr lang="en-US" dirty="0"/>
              <a:t>Alcohol units of measure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07407B-1BFE-66C2-8BEC-53A88FDD88F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BLOOD (also serum/plasma, urine, vitreous humor)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%, mg/dL, g/dL, g% and mg%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0.10% (w/v) = 100 mg/dL = 0.10 g/dL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BREATH</a:t>
            </a:r>
          </a:p>
          <a:p>
            <a:pPr lvl="1"/>
            <a:r>
              <a:rPr lang="en-US" dirty="0"/>
              <a:t>Mg/210L or g/210L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8DA1A5-E671-753D-4A20-0C852B86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A57F-1C1D-1964-B0C3-71BB1AC57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ECB7-5BF5-E9C1-7612-8D7F71FE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994719"/>
            <a:ext cx="7420819" cy="774682"/>
          </a:xfrm>
        </p:spPr>
        <p:txBody>
          <a:bodyPr/>
          <a:lstStyle/>
          <a:p>
            <a:r>
              <a:rPr lang="en-US" dirty="0"/>
              <a:t>Alcohol metabolism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8E242C-2D10-EA96-AC7F-35FFE3424FEB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Metabolism Occurs Mostly in Liver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“Zero Order” Metabolism Kinetics</a:t>
            </a:r>
            <a:endParaRPr lang="en-US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Averages 0.018 %/hr.  (range = 0.014 to 0.024 %/hr.</a:t>
            </a:r>
          </a:p>
          <a:p>
            <a:pPr marL="2743200" lvl="6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Or</a:t>
            </a:r>
            <a:r>
              <a:rPr lang="en-US" dirty="0"/>
              <a:t>o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3EBF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Averages 18 mg/dL/hr.  (range = 14 to 24 </a:t>
            </a:r>
            <a:r>
              <a:rPr lang="en-US" dirty="0">
                <a:solidFill>
                  <a:srgbClr val="FFFFFF"/>
                </a:solidFill>
                <a:latin typeface="Arial Nova"/>
              </a:rPr>
              <a:t>mg/dL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/hr.</a:t>
            </a:r>
            <a:endParaRPr lang="en-US" dirty="0"/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Practical View</a:t>
            </a:r>
          </a:p>
          <a:p>
            <a:pPr lvl="1"/>
            <a:r>
              <a:rPr lang="en-US" dirty="0"/>
              <a:t>Metabolic Rate  ~ 1 Alcohol Equivalent Beverage per Hour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4AD40-8D03-BCA1-EDC4-16FEDEE6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5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42DA-ACA2-1179-918D-ADEC2AE54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98FB-FB4D-CD5D-618B-5CCB5B767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994719"/>
            <a:ext cx="8272612" cy="774682"/>
          </a:xfrm>
        </p:spPr>
        <p:txBody>
          <a:bodyPr/>
          <a:lstStyle/>
          <a:p>
            <a:r>
              <a:rPr lang="en-US" dirty="0"/>
              <a:t>Alcohol concentration  vs effects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CD9C4C-4CCD-2FB6-04EA-0175A6974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8ACD6-1768-06BB-29FA-718E9C3EF0AE}"/>
              </a:ext>
            </a:extLst>
          </p:cNvPr>
          <p:cNvSpPr txBox="1"/>
          <p:nvPr/>
        </p:nvSpPr>
        <p:spPr>
          <a:xfrm>
            <a:off x="3051030" y="2065365"/>
            <a:ext cx="8981818" cy="4416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173038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ALCOHOL BLOOD CONC</a:t>
            </a:r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EFFECTS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R="0" indent="173038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0.01 to 0.05 %		Slight physiological detectable on careful testing at 0.05%</a:t>
            </a:r>
          </a:p>
          <a:p>
            <a:pPr marL="0" marR="0"/>
            <a:endParaRPr lang="en-US" sz="1200" dirty="0">
              <a:solidFill>
                <a:schemeClr val="bg1">
                  <a:lumMod val="9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0" marR="0" indent="-2570163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0.05 to 0.0.07 %	Euphoria, ↑ self-confidence, consistent Impairment of reaction responses and attention by 0.07%</a:t>
            </a:r>
          </a:p>
          <a:p>
            <a:pPr marL="0" marR="0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743200" marR="0" indent="-2570163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0.07 to 0.10 %	↑ Impairment of reaction responses, attention, visual acuity, sensory motor coordination, and judgement. Individual may still appear sober</a:t>
            </a:r>
          </a:p>
          <a:p>
            <a:pPr marL="0" marR="0"/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743200" marR="0" indent="-2570163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0.10 to 0.20 % 	↑ sensory motor activities, reaction time, attention, visual acuity and judgement. Progressive increase in drowsiness, disorientation, emotional lability.  By 0.20 %, loss of coordination, staggering gait, slurred speech </a:t>
            </a:r>
            <a:r>
              <a:rPr lang="en-US" sz="1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apparent. </a:t>
            </a:r>
          </a:p>
          <a:p>
            <a:pPr marL="0" marR="0"/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solidFill>
                <a:schemeClr val="bg1">
                  <a:lumMod val="9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743200" marR="0" indent="-2570163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0.20 to 0.30 %	Staggering, significantly impaired, may be lethargic and sleepy or hostile and aggressive. By 0.30 % many individuals fall asleep or pass-out</a:t>
            </a:r>
          </a:p>
          <a:p>
            <a:pPr marL="0" marR="0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2743200" marR="0" indent="-2570163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0.30 to 0.40 % 	Impaired consciousness, stupor leading to unconsciousness. Considered a medical emergency.</a:t>
            </a:r>
          </a:p>
          <a:p>
            <a:pPr marL="0" marR="0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R="0" indent="173038"/>
            <a:r>
              <a:rPr lang="en-US" sz="1200" dirty="0">
                <a:solidFill>
                  <a:schemeClr val="bg1">
                    <a:lumMod val="9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0.40 % or higher		Unconsciousness, coma leading to death.</a:t>
            </a:r>
          </a:p>
        </p:txBody>
      </p:sp>
    </p:spTree>
    <p:extLst>
      <p:ext uri="{BB962C8B-B14F-4D97-AF65-F5344CB8AC3E}">
        <p14:creationId xmlns:p14="http://schemas.microsoft.com/office/powerpoint/2010/main" val="1033338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30130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3097848"/>
            <a:ext cx="4466504" cy="3405187"/>
          </a:xfrm>
        </p:spPr>
        <p:txBody>
          <a:bodyPr anchor="t"/>
          <a:lstStyle/>
          <a:p>
            <a:r>
              <a:rPr lang="en-US" sz="2000" dirty="0"/>
              <a:t>The Law</a:t>
            </a:r>
          </a:p>
          <a:p>
            <a:r>
              <a:rPr lang="en-US" sz="2000" dirty="0"/>
              <a:t>Examples of Claims</a:t>
            </a:r>
          </a:p>
          <a:p>
            <a:r>
              <a:rPr lang="en-US" sz="2000" dirty="0"/>
              <a:t>Introduction to Forensic Toxicology</a:t>
            </a:r>
          </a:p>
          <a:p>
            <a:r>
              <a:rPr lang="en-US" sz="2000" dirty="0"/>
              <a:t>Types of Samples</a:t>
            </a:r>
          </a:p>
          <a:p>
            <a:r>
              <a:rPr lang="en-US" sz="2000" dirty="0"/>
              <a:t>Alcohol &amp; Other Drugs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55994-B247-8F5C-2452-078FFD9B1D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490" t="19227" r="36209" b="48295"/>
          <a:stretch/>
        </p:blipFill>
        <p:spPr>
          <a:xfrm>
            <a:off x="7381857" y="1364510"/>
            <a:ext cx="3971942" cy="41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9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2087D-2BE3-78AE-7FAD-C23C73FD3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0CD5-D993-A5AD-B59B-C09278738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994719"/>
            <a:ext cx="7420819" cy="774682"/>
          </a:xfrm>
        </p:spPr>
        <p:txBody>
          <a:bodyPr/>
          <a:lstStyle/>
          <a:p>
            <a:r>
              <a:rPr lang="en-US" dirty="0"/>
              <a:t>Visible Signs of intoxication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82E6F-D8A9-6A55-34DB-2AC12B0346C5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US" sz="2000" dirty="0"/>
              <a:t>~ 0.150 % (150 mg/dL): Most non-drinkers or those with little tolerance will show signs of visible intoxication</a:t>
            </a:r>
          </a:p>
          <a:p>
            <a:endParaRPr lang="en-US" sz="2000" dirty="0"/>
          </a:p>
          <a:p>
            <a:r>
              <a:rPr lang="en-US" sz="2000" dirty="0"/>
              <a:t> ~ 0.175 to 0.225 % (175 to 225 mg/dL): A majority (&gt; 84 %) of individuals will show signs of visible intoxication, including chronic alcoholics.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2D74B8-D801-3E12-712E-27A64852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65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143A7-BD58-8EC8-E219-A101B2371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EB42DB-905C-B78E-A3D7-1AD1AE1E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14" y="511762"/>
            <a:ext cx="4960830" cy="2785158"/>
          </a:xfrm>
        </p:spPr>
        <p:txBody>
          <a:bodyPr/>
          <a:lstStyle/>
          <a:p>
            <a:r>
              <a:rPr lang="en-US" dirty="0"/>
              <a:t>Other drugs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1B159FDE-9DB9-0A0F-3F9E-390EFE6179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D0892-2C2E-757C-6FF6-C5204E2DB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99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40C9D-045D-CCFC-1CCB-10C331D57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03AB7-AEF1-2EA7-F1F0-3E1F8F04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994719"/>
            <a:ext cx="7420819" cy="774682"/>
          </a:xfrm>
        </p:spPr>
        <p:txBody>
          <a:bodyPr/>
          <a:lstStyle/>
          <a:p>
            <a:r>
              <a:rPr lang="en-US" dirty="0"/>
              <a:t>Drug classes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FA703-A628-8A59-FF5A-69BA32FCD9DE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STIMULANTS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Methamphetamine / amphetamine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Cocaine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OPIATE / OPIOID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Codeine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Morphine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Heroine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Oxycodone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Fentanyl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F22AB0-F911-5A0D-BCED-DB926A8C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5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1A178-1037-4BE7-BE41-383472D9D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3B418-64B0-9639-126C-EC34E962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994719"/>
            <a:ext cx="7420819" cy="774682"/>
          </a:xfrm>
        </p:spPr>
        <p:txBody>
          <a:bodyPr/>
          <a:lstStyle/>
          <a:p>
            <a:r>
              <a:rPr lang="en-US" dirty="0"/>
              <a:t>Drug classes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13D46-0D00-2C45-2F32-E997393C6855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HALLUCINOGEN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Marijuana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PSYCHEDELICS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Phencyclidine (PCP)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LSD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D390B4-85C4-A612-5C1C-E8F167724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65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DC634-074D-3B6E-F2D2-8BA3B248D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7D0C-05B8-648B-55A8-F8AAB366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994719"/>
            <a:ext cx="8068726" cy="774682"/>
          </a:xfrm>
        </p:spPr>
        <p:txBody>
          <a:bodyPr/>
          <a:lstStyle/>
          <a:p>
            <a:r>
              <a:rPr lang="en-US" dirty="0"/>
              <a:t>Drug impairment interpretation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ED05C-DBF4-2710-AACB-36C5B63AAE1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2089493"/>
          </a:xfrm>
        </p:spPr>
        <p:txBody>
          <a:bodyPr/>
          <a:lstStyle/>
          <a:p>
            <a:r>
              <a:rPr lang="en-US" sz="2000" dirty="0"/>
              <a:t>Non-linear metabolism vs alcohol</a:t>
            </a:r>
          </a:p>
          <a:p>
            <a:r>
              <a:rPr lang="en-US" sz="2000" dirty="0"/>
              <a:t>Non-linear effects at various concentration levels</a:t>
            </a:r>
          </a:p>
          <a:p>
            <a:r>
              <a:rPr lang="en-US" sz="2000" dirty="0"/>
              <a:t>Effects / impairment related to presence of “active” parent drug</a:t>
            </a:r>
          </a:p>
          <a:p>
            <a:pPr marL="0" indent="0">
              <a:buNone/>
            </a:pP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51ED1-C867-6D85-3E87-DEB68BF5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7146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>
                <a:lumMod val="50000"/>
              </a:schemeClr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E1ABEC8-43FD-4F21-A7D2-70200D86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831" y="173735"/>
            <a:ext cx="4409514" cy="220370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95464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40BF7-BD9D-EA2B-B773-A591978A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905854"/>
            <a:ext cx="4466502" cy="829770"/>
          </a:xfrm>
        </p:spPr>
        <p:txBody>
          <a:bodyPr/>
          <a:lstStyle/>
          <a:p>
            <a:r>
              <a:rPr lang="en-US" dirty="0"/>
              <a:t>COMMON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EBCB4-80A2-B5A3-F929-038725DA53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3097848"/>
            <a:ext cx="4622562" cy="274747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Triaging New Claim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Suggestion of Intoxication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Claimant, Insured, Witness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Sources &amp; Proof</a:t>
            </a:r>
          </a:p>
        </p:txBody>
      </p:sp>
    </p:spTree>
    <p:extLst>
      <p:ext uri="{BB962C8B-B14F-4D97-AF65-F5344CB8AC3E}">
        <p14:creationId xmlns:p14="http://schemas.microsoft.com/office/powerpoint/2010/main" val="419484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AA68A5-0EFF-C9B2-8A9E-AFEC7A29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LAW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73887-E425-1D4A-2917-561B747C5273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955071" y="2246852"/>
            <a:ext cx="8281858" cy="729221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i="1" dirty="0"/>
              <a:t>Coughlin vs. Massaquoi (Pa. 2016)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84234-BF04-866C-A573-7FDEE1DFF53C}"/>
              </a:ext>
            </a:extLst>
          </p:cNvPr>
          <p:cNvSpPr txBox="1"/>
          <p:nvPr/>
        </p:nvSpPr>
        <p:spPr>
          <a:xfrm>
            <a:off x="7013027" y="3383778"/>
            <a:ext cx="36350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Intoxicated pedestrian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4 Lane highway, nighttime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prior witnesses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Autopsy - BAC 0.313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Expert Report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0E274-F333-BE71-BC64-862AE0E1E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28" t="23529" r="41262" b="24618"/>
          <a:stretch/>
        </p:blipFill>
        <p:spPr>
          <a:xfrm>
            <a:off x="1543940" y="3346775"/>
            <a:ext cx="4984170" cy="26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41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10B4-55A4-F678-EAA7-F34EFD26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Coughlin (cont’d)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69644-1474-3A7E-C0F6-8A05AAF34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E4FCE-A887-CDA7-6B06-42583533079E}"/>
              </a:ext>
            </a:extLst>
          </p:cNvPr>
          <p:cNvSpPr txBox="1"/>
          <p:nvPr/>
        </p:nvSpPr>
        <p:spPr>
          <a:xfrm>
            <a:off x="4426722" y="2634402"/>
            <a:ext cx="626820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Philadelphia trial court properly admitted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bright line rule requiring corroborating evidence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BAC + Expert Opinion = Admissible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Made admitting intoxication easier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168353-228F-00A4-D247-178EB4360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15" t="37927" r="38691" b="45576"/>
          <a:stretch/>
        </p:blipFill>
        <p:spPr>
          <a:xfrm>
            <a:off x="1608171" y="2455236"/>
            <a:ext cx="2169070" cy="322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12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074E-010A-33BC-DC15-6B9247A20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Coughlin’s progeny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1107C-7414-0949-6747-2B02B1D18581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914258" y="2165287"/>
            <a:ext cx="3097428" cy="3593429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i="1" dirty="0"/>
              <a:t>Shaeffer’s Ultrabright Carpet Cleaning (Pa. Super. 2018)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600BE5-6192-18CC-5B49-3A4B53F42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808" t="14888" r="43855" b="28178"/>
          <a:stretch/>
        </p:blipFill>
        <p:spPr>
          <a:xfrm>
            <a:off x="2283170" y="3367241"/>
            <a:ext cx="2359603" cy="2544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8E2686-FFF8-A84F-31C9-DAE81C7DE8B5}"/>
              </a:ext>
            </a:extLst>
          </p:cNvPr>
          <p:cNvSpPr txBox="1"/>
          <p:nvPr/>
        </p:nvSpPr>
        <p:spPr>
          <a:xfrm>
            <a:off x="6661251" y="2342828"/>
            <a:ext cx="29675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i="1" dirty="0">
                <a:solidFill>
                  <a:schemeClr val="bg1"/>
                </a:solidFill>
              </a:rPr>
              <a:t>Solo vs. Polit </a:t>
            </a:r>
          </a:p>
          <a:p>
            <a:pPr marL="0" indent="0" algn="ctr">
              <a:buNone/>
            </a:pPr>
            <a:r>
              <a:rPr lang="en-US" sz="2000" b="1" i="1" dirty="0">
                <a:solidFill>
                  <a:schemeClr val="bg1"/>
                </a:solidFill>
              </a:rPr>
              <a:t>(Pa. Super. 2017)</a:t>
            </a:r>
          </a:p>
          <a:p>
            <a:pPr marL="0" indent="0">
              <a:buNone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95D539-A0AB-2600-2EEB-9E9641DBBD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023" t="19030" r="35304" b="36557"/>
          <a:stretch/>
        </p:blipFill>
        <p:spPr>
          <a:xfrm>
            <a:off x="6965214" y="3380246"/>
            <a:ext cx="2359603" cy="253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7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D04B6F-5491-4F6E-D63E-D54781AB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 examples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E6858-63FE-4B12-7FB0-2F8D087967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226175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6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5C76-CC6F-488A-DBC8-51E75BA25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“Not That Drunk” Argument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6DA620-C097-0913-0A50-9B280B78A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396" t="6883" r="39258" b="23988"/>
          <a:stretch/>
        </p:blipFill>
        <p:spPr>
          <a:xfrm>
            <a:off x="1260923" y="2392219"/>
            <a:ext cx="4979319" cy="37681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EED6E0-E87D-8407-C4E3-5E51906319C9}"/>
              </a:ext>
            </a:extLst>
          </p:cNvPr>
          <p:cNvSpPr txBox="1"/>
          <p:nvPr/>
        </p:nvSpPr>
        <p:spPr>
          <a:xfrm>
            <a:off x="6905489" y="2166077"/>
            <a:ext cx="448026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Franklin County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Alcohol, cocaine, marijuana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.097% BAC related back to 0.10%, “Not that drunk”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Other Comparative Aggravators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“Mixed Narcotics”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668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4137456-21FC-4AE2-8A94-BF06CAF2EB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7B561B-3A65-4A22-9691-EB838E7F9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05301E-11B3-4B9D-A588-21F3C980937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3ca48ea3-8c75-4d36-b64f-70604b11fd22}" enabled="1" method="Standard" siteId="{3ac94b33-9135-4821-9502-eafda6592a3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4730</TotalTime>
  <Words>1088</Words>
  <Application>Microsoft Office PowerPoint</Application>
  <PresentationFormat>Widescreen</PresentationFormat>
  <Paragraphs>258</Paragraphs>
  <Slides>35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Arial</vt:lpstr>
      <vt:lpstr>Arial Nova</vt:lpstr>
      <vt:lpstr>Biome</vt:lpstr>
      <vt:lpstr>Calibri</vt:lpstr>
      <vt:lpstr>Custom</vt:lpstr>
      <vt:lpstr>Sex, drugs, &amp; alcohol</vt:lpstr>
      <vt:lpstr>UNDERSTAND THE LAW   UNDERSTAND THE SCIENCE   CONSIDER SPECIFIC EXAMPLES  Decipher what you can and cannot use</vt:lpstr>
      <vt:lpstr>Agenda</vt:lpstr>
      <vt:lpstr>COMMON ISSUES</vt:lpstr>
      <vt:lpstr>THE LAW</vt:lpstr>
      <vt:lpstr>Coughlin (cont’d)</vt:lpstr>
      <vt:lpstr>Coughlin’s progeny</vt:lpstr>
      <vt:lpstr>CLAIMS examples</vt:lpstr>
      <vt:lpstr>“Not That Drunk” Argument</vt:lpstr>
      <vt:lpstr>methamphetamines</vt:lpstr>
      <vt:lpstr>Post-mortem SOURCES</vt:lpstr>
      <vt:lpstr>Close call</vt:lpstr>
      <vt:lpstr>Close call (cont’d)</vt:lpstr>
      <vt:lpstr>PRIOR Crimes</vt:lpstr>
      <vt:lpstr>introduction </vt:lpstr>
      <vt:lpstr>Forensic toxicology is a multidisciplinary field that combines the principals of toxicology with the disciplines of analytical chemistry, pharmacology and clinical chemistry to assist medical or legal investigations</vt:lpstr>
      <vt:lpstr>ENCOMPASSES 3 DISCIPLINES:    Post-Mortem toxicology Analyzing biological specimens obtained at autopsy to identify the impact of drugs/alcohol/poisons in the persons death   Human performance toxicology  examines the dose-response relationship between drugs present in the body and their effects.  Forensic drug testing (fdt)  Involves detecting drug use in contexts such as workplace, sport doping, drug-related probation and screening new job applicants. </vt:lpstr>
      <vt:lpstr>Examples of claims</vt:lpstr>
      <vt:lpstr>Types of claims</vt:lpstr>
      <vt:lpstr>TYPES OF SAMPLES</vt:lpstr>
      <vt:lpstr>BLOOD</vt:lpstr>
      <vt:lpstr>urine</vt:lpstr>
      <vt:lpstr>hair</vt:lpstr>
      <vt:lpstr>alcohol</vt:lpstr>
      <vt:lpstr>ALCOHOL provides the desire, but takes away the performance</vt:lpstr>
      <vt:lpstr>Alcoholic beverages</vt:lpstr>
      <vt:lpstr>Alcohol units of measure</vt:lpstr>
      <vt:lpstr>Alcohol metabolism</vt:lpstr>
      <vt:lpstr>Alcohol concentration  vs effects</vt:lpstr>
      <vt:lpstr>Visible Signs of intoxication</vt:lpstr>
      <vt:lpstr>Other drugs</vt:lpstr>
      <vt:lpstr>Drug classes</vt:lpstr>
      <vt:lpstr>Drug classes</vt:lpstr>
      <vt:lpstr>Drug impairment interpretation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</dc:title>
  <dc:creator>Graham, Kenneth [JRDUS]</dc:creator>
  <cp:lastModifiedBy>Bovender, Joshua J.</cp:lastModifiedBy>
  <cp:revision>19</cp:revision>
  <dcterms:created xsi:type="dcterms:W3CDTF">2025-04-01T21:09:34Z</dcterms:created>
  <dcterms:modified xsi:type="dcterms:W3CDTF">2025-04-11T13:21:50Z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