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8" r:id="rId4"/>
  </p:sldMasterIdLst>
  <p:notesMasterIdLst>
    <p:notesMasterId r:id="rId34"/>
  </p:notesMasterIdLst>
  <p:handoutMasterIdLst>
    <p:handoutMasterId r:id="rId35"/>
  </p:handoutMasterIdLst>
  <p:sldIdLst>
    <p:sldId id="9801" r:id="rId5"/>
    <p:sldId id="258" r:id="rId6"/>
    <p:sldId id="277" r:id="rId7"/>
    <p:sldId id="9802" r:id="rId8"/>
    <p:sldId id="304" r:id="rId9"/>
    <p:sldId id="297" r:id="rId10"/>
    <p:sldId id="9809" r:id="rId11"/>
    <p:sldId id="9810" r:id="rId12"/>
    <p:sldId id="9811" r:id="rId13"/>
    <p:sldId id="386" r:id="rId14"/>
    <p:sldId id="262" r:id="rId15"/>
    <p:sldId id="394" r:id="rId16"/>
    <p:sldId id="9812" r:id="rId17"/>
    <p:sldId id="396" r:id="rId18"/>
    <p:sldId id="9813" r:id="rId19"/>
    <p:sldId id="9807" r:id="rId20"/>
    <p:sldId id="390" r:id="rId21"/>
    <p:sldId id="361" r:id="rId22"/>
    <p:sldId id="9816" r:id="rId23"/>
    <p:sldId id="273" r:id="rId24"/>
    <p:sldId id="290" r:id="rId25"/>
    <p:sldId id="354" r:id="rId26"/>
    <p:sldId id="291" r:id="rId27"/>
    <p:sldId id="292" r:id="rId28"/>
    <p:sldId id="9803" r:id="rId29"/>
    <p:sldId id="9814" r:id="rId30"/>
    <p:sldId id="9806" r:id="rId31"/>
    <p:sldId id="9815" r:id="rId32"/>
    <p:sldId id="5423" r:id="rId33"/>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609585" algn="l" rtl="0" fontAlgn="base">
      <a:spcBef>
        <a:spcPct val="0"/>
      </a:spcBef>
      <a:spcAft>
        <a:spcPct val="0"/>
      </a:spcAft>
      <a:defRPr kern="1200">
        <a:solidFill>
          <a:schemeClr val="tx1"/>
        </a:solidFill>
        <a:latin typeface="Arial" charset="0"/>
        <a:ea typeface="+mn-ea"/>
        <a:cs typeface="+mn-cs"/>
      </a:defRPr>
    </a:lvl2pPr>
    <a:lvl3pPr marL="1219170" algn="l" rtl="0" fontAlgn="base">
      <a:spcBef>
        <a:spcPct val="0"/>
      </a:spcBef>
      <a:spcAft>
        <a:spcPct val="0"/>
      </a:spcAft>
      <a:defRPr kern="1200">
        <a:solidFill>
          <a:schemeClr val="tx1"/>
        </a:solidFill>
        <a:latin typeface="Arial" charset="0"/>
        <a:ea typeface="+mn-ea"/>
        <a:cs typeface="+mn-cs"/>
      </a:defRPr>
    </a:lvl3pPr>
    <a:lvl4pPr marL="1828754" algn="l" rtl="0" fontAlgn="base">
      <a:spcBef>
        <a:spcPct val="0"/>
      </a:spcBef>
      <a:spcAft>
        <a:spcPct val="0"/>
      </a:spcAft>
      <a:defRPr kern="1200">
        <a:solidFill>
          <a:schemeClr val="tx1"/>
        </a:solidFill>
        <a:latin typeface="Arial" charset="0"/>
        <a:ea typeface="+mn-ea"/>
        <a:cs typeface="+mn-cs"/>
      </a:defRPr>
    </a:lvl4pPr>
    <a:lvl5pPr marL="2438339" algn="l" rtl="0" fontAlgn="base">
      <a:spcBef>
        <a:spcPct val="0"/>
      </a:spcBef>
      <a:spcAft>
        <a:spcPct val="0"/>
      </a:spcAft>
      <a:defRPr kern="1200">
        <a:solidFill>
          <a:schemeClr val="tx1"/>
        </a:solidFill>
        <a:latin typeface="Arial" charset="0"/>
        <a:ea typeface="+mn-ea"/>
        <a:cs typeface="+mn-cs"/>
      </a:defRPr>
    </a:lvl5pPr>
    <a:lvl6pPr marL="3047924" algn="l" defTabSz="1219170" rtl="0" eaLnBrk="1" latinLnBrk="0" hangingPunct="1">
      <a:defRPr kern="1200">
        <a:solidFill>
          <a:schemeClr val="tx1"/>
        </a:solidFill>
        <a:latin typeface="Arial" charset="0"/>
        <a:ea typeface="+mn-ea"/>
        <a:cs typeface="+mn-cs"/>
      </a:defRPr>
    </a:lvl6pPr>
    <a:lvl7pPr marL="3657509" algn="l" defTabSz="1219170" rtl="0" eaLnBrk="1" latinLnBrk="0" hangingPunct="1">
      <a:defRPr kern="1200">
        <a:solidFill>
          <a:schemeClr val="tx1"/>
        </a:solidFill>
        <a:latin typeface="Arial" charset="0"/>
        <a:ea typeface="+mn-ea"/>
        <a:cs typeface="+mn-cs"/>
      </a:defRPr>
    </a:lvl7pPr>
    <a:lvl8pPr marL="4267093" algn="l" defTabSz="1219170" rtl="0" eaLnBrk="1" latinLnBrk="0" hangingPunct="1">
      <a:defRPr kern="1200">
        <a:solidFill>
          <a:schemeClr val="tx1"/>
        </a:solidFill>
        <a:latin typeface="Arial" charset="0"/>
        <a:ea typeface="+mn-ea"/>
        <a:cs typeface="+mn-cs"/>
      </a:defRPr>
    </a:lvl8pPr>
    <a:lvl9pPr marL="4876678" algn="l" defTabSz="121917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orient="horz" pos="3528" userDrawn="1">
          <p15:clr>
            <a:srgbClr val="A4A3A4"/>
          </p15:clr>
        </p15:guide>
        <p15:guide id="4" pos="3840">
          <p15:clr>
            <a:srgbClr val="A4A3A4"/>
          </p15:clr>
        </p15:guide>
        <p15:guide id="5" orient="horz" pos="4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337FA-A897-446A-8F3C-EDE8B7F8AD3B}" v="307" dt="2025-03-17T15:10:53.00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003" y="67"/>
      </p:cViewPr>
      <p:guideLst>
        <p:guide orient="horz" pos="3528"/>
        <p:guide pos="3840"/>
        <p:guide orient="horz" pos="415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latin typeface="Barlow" panose="00000500000000000000" pitchFamily="2" charset="0"/>
            </a:endParaRPr>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EC13EB1B-52B1-4005-9A5F-6B8084B951E3}" type="datetimeFigureOut">
              <a:rPr lang="en-US" smtClean="0">
                <a:latin typeface="Barlow" panose="00000500000000000000" pitchFamily="2" charset="0"/>
              </a:rPr>
              <a:t>3/17/2025</a:t>
            </a:fld>
            <a:endParaRPr lang="en-US">
              <a:latin typeface="Barlow" panose="00000500000000000000" pitchFamily="2" charset="0"/>
            </a:endParaRPr>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latin typeface="Barlow" panose="00000500000000000000" pitchFamily="2" charset="0"/>
            </a:endParaRPr>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C4FAC3DF-2C65-4D33-8BA6-3D3905E2776D}" type="slidenum">
              <a:rPr lang="en-US" smtClean="0">
                <a:latin typeface="Barlow" panose="00000500000000000000" pitchFamily="2" charset="0"/>
              </a:rPr>
              <a:t>‹#›</a:t>
            </a:fld>
            <a:endParaRPr lang="en-US">
              <a:latin typeface="Barlow" panose="00000500000000000000" pitchFamily="2" charset="0"/>
            </a:endParaRPr>
          </a:p>
        </p:txBody>
      </p:sp>
    </p:spTree>
    <p:extLst>
      <p:ext uri="{BB962C8B-B14F-4D97-AF65-F5344CB8AC3E}">
        <p14:creationId xmlns:p14="http://schemas.microsoft.com/office/powerpoint/2010/main" val="3475756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atin typeface="Barlow" panose="00000500000000000000" pitchFamily="2" charset="0"/>
              </a:defRPr>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atin typeface="Barlow" panose="00000500000000000000" pitchFamily="2" charset="0"/>
              </a:defRPr>
            </a:lvl1pPr>
          </a:lstStyle>
          <a:p>
            <a:fld id="{972AEA43-F9BC-40F5-B371-31127602F9A1}" type="datetimeFigureOut">
              <a:rPr lang="en-US" smtClean="0"/>
              <a:pPr/>
              <a:t>3/17/2025</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7975"/>
            <a:ext cx="4029075" cy="350838"/>
          </a:xfrm>
          <a:prstGeom prst="rect">
            <a:avLst/>
          </a:prstGeom>
        </p:spPr>
        <p:txBody>
          <a:bodyPr vert="horz" lIns="91440" tIns="45720" rIns="91440" bIns="45720" rtlCol="0" anchor="b"/>
          <a:lstStyle>
            <a:lvl1pPr algn="l">
              <a:defRPr sz="1200">
                <a:latin typeface="Barlow" panose="00000500000000000000" pitchFamily="2" charset="0"/>
              </a:defRPr>
            </a:lvl1pPr>
          </a:lstStyle>
          <a:p>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1440" tIns="45720" rIns="91440" bIns="45720" rtlCol="0" anchor="b"/>
          <a:lstStyle>
            <a:lvl1pPr algn="r">
              <a:defRPr sz="1200">
                <a:latin typeface="Barlow" panose="00000500000000000000" pitchFamily="2" charset="0"/>
              </a:defRPr>
            </a:lvl1pPr>
          </a:lstStyle>
          <a:p>
            <a:fld id="{BB6F528C-36AE-45A0-8A77-07BA2920D667}" type="slidenum">
              <a:rPr lang="en-US" smtClean="0"/>
              <a:pPr/>
              <a:t>‹#›</a:t>
            </a:fld>
            <a:endParaRPr lang="en-US"/>
          </a:p>
        </p:txBody>
      </p:sp>
    </p:spTree>
    <p:extLst>
      <p:ext uri="{BB962C8B-B14F-4D97-AF65-F5344CB8AC3E}">
        <p14:creationId xmlns:p14="http://schemas.microsoft.com/office/powerpoint/2010/main" val="338346027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Barlow" panose="00000500000000000000" pitchFamily="2" charset="0"/>
        <a:ea typeface="+mn-ea"/>
        <a:cs typeface="+mn-cs"/>
      </a:defRPr>
    </a:lvl1pPr>
    <a:lvl2pPr marL="609585" algn="l" defTabSz="1219170" rtl="0" eaLnBrk="1" latinLnBrk="0" hangingPunct="1">
      <a:defRPr sz="1600" kern="1200">
        <a:solidFill>
          <a:schemeClr val="tx1"/>
        </a:solidFill>
        <a:latin typeface="Barlow" panose="00000500000000000000" pitchFamily="2" charset="0"/>
        <a:ea typeface="+mn-ea"/>
        <a:cs typeface="+mn-cs"/>
      </a:defRPr>
    </a:lvl2pPr>
    <a:lvl3pPr marL="1219170" algn="l" defTabSz="1219170" rtl="0" eaLnBrk="1" latinLnBrk="0" hangingPunct="1">
      <a:defRPr sz="1600" kern="1200">
        <a:solidFill>
          <a:schemeClr val="tx1"/>
        </a:solidFill>
        <a:latin typeface="Barlow" panose="00000500000000000000" pitchFamily="2" charset="0"/>
        <a:ea typeface="+mn-ea"/>
        <a:cs typeface="+mn-cs"/>
      </a:defRPr>
    </a:lvl3pPr>
    <a:lvl4pPr marL="1828754" algn="l" defTabSz="1219170" rtl="0" eaLnBrk="1" latinLnBrk="0" hangingPunct="1">
      <a:defRPr sz="1600" kern="1200">
        <a:solidFill>
          <a:schemeClr val="tx1"/>
        </a:solidFill>
        <a:latin typeface="Barlow" panose="00000500000000000000" pitchFamily="2" charset="0"/>
        <a:ea typeface="+mn-ea"/>
        <a:cs typeface="+mn-cs"/>
      </a:defRPr>
    </a:lvl4pPr>
    <a:lvl5pPr marL="2438339" algn="l" defTabSz="1219170" rtl="0" eaLnBrk="1" latinLnBrk="0" hangingPunct="1">
      <a:defRPr sz="1600" kern="1200">
        <a:solidFill>
          <a:schemeClr val="tx1"/>
        </a:solidFill>
        <a:latin typeface="Barlow" panose="00000500000000000000"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611188"/>
            <a:ext cx="5903913" cy="3321050"/>
          </a:xfrm>
        </p:spPr>
      </p:sp>
      <p:sp>
        <p:nvSpPr>
          <p:cNvPr id="3" name="Notes Placeholder 2"/>
          <p:cNvSpPr>
            <a:spLocks noGrp="1"/>
          </p:cNvSpPr>
          <p:nvPr>
            <p:ph type="body" idx="1"/>
          </p:nvPr>
        </p:nvSpPr>
        <p:spPr/>
        <p:txBody>
          <a:bodyPr/>
          <a:lstStyle/>
          <a:p>
            <a:endParaRPr lang="de-DE"/>
          </a:p>
        </p:txBody>
      </p:sp>
      <p:sp>
        <p:nvSpPr>
          <p:cNvPr id="4" name="Footer Placeholder 3"/>
          <p:cNvSpPr>
            <a:spLocks noGrp="1"/>
          </p:cNvSpPr>
          <p:nvPr>
            <p:ph type="ftr" sz="quarter" idx="4"/>
          </p:nvPr>
        </p:nvSpPr>
        <p:spPr/>
        <p:txBody>
          <a:bodyPr/>
          <a:lstStyle/>
          <a:p>
            <a:r>
              <a:rPr lang="en-US" sz="800">
                <a:solidFill>
                  <a:schemeClr val="bg2"/>
                </a:solidFill>
              </a:rPr>
              <a:t>Presentation title    |    ONLY FOR INTERNAL USE</a:t>
            </a:r>
          </a:p>
        </p:txBody>
      </p:sp>
      <p:sp>
        <p:nvSpPr>
          <p:cNvPr id="5" name="Slide Number Placeholder 4"/>
          <p:cNvSpPr>
            <a:spLocks noGrp="1"/>
          </p:cNvSpPr>
          <p:nvPr>
            <p:ph type="sldNum" sz="quarter" idx="5"/>
          </p:nvPr>
        </p:nvSpPr>
        <p:spPr/>
        <p:txBody>
          <a:bodyPr/>
          <a:lstStyle/>
          <a:p>
            <a:fld id="{D388EF01-4040-4B6C-80FD-9D313BD6F632}" type="slidenum">
              <a:rPr lang="en-US" sz="800" smtClean="0">
                <a:solidFill>
                  <a:schemeClr val="bg2"/>
                </a:solidFill>
              </a:rPr>
              <a:pPr/>
              <a:t>1</a:t>
            </a:fld>
            <a:endParaRPr lang="en-US" sz="800">
              <a:solidFill>
                <a:schemeClr val="bg2"/>
              </a:solidFill>
            </a:endParaRPr>
          </a:p>
        </p:txBody>
      </p:sp>
    </p:spTree>
    <p:extLst>
      <p:ext uri="{BB962C8B-B14F-4D97-AF65-F5344CB8AC3E}">
        <p14:creationId xmlns:p14="http://schemas.microsoft.com/office/powerpoint/2010/main" val="3267742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23300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47325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682905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918267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59544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23039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Injury criteria reporting / Financial </a:t>
            </a:r>
          </a:p>
          <a:p>
            <a:r>
              <a:rPr lang="en-US"/>
              <a:t>Right to associate examples: (1) PRA CP; (2) Granada ECO case </a:t>
            </a:r>
          </a:p>
          <a:p>
            <a:r>
              <a:rPr lang="en-US"/>
              <a:t>Most cancellations are run off – reporting obligations continue; need for good relationship.  KGS: Yesterday’s client could be tomorrow’s client.  </a:t>
            </a:r>
          </a:p>
        </p:txBody>
      </p:sp>
      <p:sp>
        <p:nvSpPr>
          <p:cNvPr id="4" name="Slide Number Placeholder 3"/>
          <p:cNvSpPr>
            <a:spLocks noGrp="1"/>
          </p:cNvSpPr>
          <p:nvPr>
            <p:ph type="sldNum" sz="quarter" idx="5"/>
          </p:nvPr>
        </p:nvSpPr>
        <p:spPr/>
        <p:txBody>
          <a:bodyPr/>
          <a:lstStyle/>
          <a:p>
            <a:fld id="{944CDF74-AD34-4C84-9971-A79035ED7377}" type="slidenum">
              <a:rPr lang="en-US" smtClean="0"/>
              <a:pPr/>
              <a:t>21</a:t>
            </a:fld>
            <a:endParaRPr lang="en-US"/>
          </a:p>
        </p:txBody>
      </p:sp>
    </p:spTree>
    <p:extLst>
      <p:ext uri="{BB962C8B-B14F-4D97-AF65-F5344CB8AC3E}">
        <p14:creationId xmlns:p14="http://schemas.microsoft.com/office/powerpoint/2010/main" val="100962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2263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Glenn will in all probability chime in here. </a:t>
            </a:r>
          </a:p>
        </p:txBody>
      </p:sp>
      <p:sp>
        <p:nvSpPr>
          <p:cNvPr id="4" name="Slide Number Placeholder 3"/>
          <p:cNvSpPr>
            <a:spLocks noGrp="1"/>
          </p:cNvSpPr>
          <p:nvPr>
            <p:ph type="sldNum" sz="quarter" idx="5"/>
          </p:nvPr>
        </p:nvSpPr>
        <p:spPr/>
        <p:txBody>
          <a:bodyPr/>
          <a:lstStyle/>
          <a:p>
            <a:fld id="{944CDF74-AD34-4C84-9971-A79035ED7377}" type="slidenum">
              <a:rPr lang="en-US" smtClean="0"/>
              <a:pPr/>
              <a:t>23</a:t>
            </a:fld>
            <a:endParaRPr lang="en-US"/>
          </a:p>
        </p:txBody>
      </p:sp>
    </p:spTree>
    <p:extLst>
      <p:ext uri="{BB962C8B-B14F-4D97-AF65-F5344CB8AC3E}">
        <p14:creationId xmlns:p14="http://schemas.microsoft.com/office/powerpoint/2010/main" val="407037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walk through one of your claims (Maybe a Merchants claim). What happened, you were given late notice, ultimately we paid (counsel said 85 percent chance of winning on appeal)</a:t>
            </a:r>
          </a:p>
        </p:txBody>
      </p:sp>
      <p:sp>
        <p:nvSpPr>
          <p:cNvPr id="4" name="Slide Number Placeholder 3"/>
          <p:cNvSpPr>
            <a:spLocks noGrp="1"/>
          </p:cNvSpPr>
          <p:nvPr>
            <p:ph type="sldNum" sz="quarter" idx="5"/>
          </p:nvPr>
        </p:nvSpPr>
        <p:spPr/>
        <p:txBody>
          <a:bodyPr/>
          <a:lstStyle/>
          <a:p>
            <a:fld id="{BB6F528C-36AE-45A0-8A77-07BA2920D667}" type="slidenum">
              <a:rPr lang="en-US" smtClean="0"/>
              <a:pPr/>
              <a:t>25</a:t>
            </a:fld>
            <a:endParaRPr lang="en-US"/>
          </a:p>
        </p:txBody>
      </p:sp>
    </p:spTree>
    <p:extLst>
      <p:ext uri="{BB962C8B-B14F-4D97-AF65-F5344CB8AC3E}">
        <p14:creationId xmlns:p14="http://schemas.microsoft.com/office/powerpoint/2010/main" val="330061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621466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a:t>
            </a:r>
          </a:p>
        </p:txBody>
      </p:sp>
      <p:sp>
        <p:nvSpPr>
          <p:cNvPr id="4" name="Slide Number Placeholder 3"/>
          <p:cNvSpPr>
            <a:spLocks noGrp="1"/>
          </p:cNvSpPr>
          <p:nvPr>
            <p:ph type="sldNum" sz="quarter" idx="5"/>
          </p:nvPr>
        </p:nvSpPr>
        <p:spPr/>
        <p:txBody>
          <a:bodyPr/>
          <a:lstStyle/>
          <a:p>
            <a:fld id="{BB6F528C-36AE-45A0-8A77-07BA2920D667}" type="slidenum">
              <a:rPr lang="en-US" smtClean="0"/>
              <a:pPr/>
              <a:t>26</a:t>
            </a:fld>
            <a:endParaRPr lang="en-US"/>
          </a:p>
        </p:txBody>
      </p:sp>
    </p:spTree>
    <p:extLst>
      <p:ext uri="{BB962C8B-B14F-4D97-AF65-F5344CB8AC3E}">
        <p14:creationId xmlns:p14="http://schemas.microsoft.com/office/powerpoint/2010/main" val="23814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D. Gen Re is 104 years old</a:t>
            </a:r>
          </a:p>
        </p:txBody>
      </p:sp>
      <p:sp>
        <p:nvSpPr>
          <p:cNvPr id="4" name="Slide Number Placeholder 3"/>
          <p:cNvSpPr>
            <a:spLocks noGrp="1"/>
          </p:cNvSpPr>
          <p:nvPr>
            <p:ph type="sldNum" sz="quarter" idx="5"/>
          </p:nvPr>
        </p:nvSpPr>
        <p:spPr/>
        <p:txBody>
          <a:bodyPr/>
          <a:lstStyle/>
          <a:p>
            <a:fld id="{BB6F528C-36AE-45A0-8A77-07BA2920D667}" type="slidenum">
              <a:rPr lang="en-US" smtClean="0"/>
              <a:pPr/>
              <a:t>27</a:t>
            </a:fld>
            <a:endParaRPr lang="en-US"/>
          </a:p>
        </p:txBody>
      </p:sp>
    </p:spTree>
    <p:extLst>
      <p:ext uri="{BB962C8B-B14F-4D97-AF65-F5344CB8AC3E}">
        <p14:creationId xmlns:p14="http://schemas.microsoft.com/office/powerpoint/2010/main" val="228094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D</a:t>
            </a:r>
          </a:p>
        </p:txBody>
      </p:sp>
      <p:sp>
        <p:nvSpPr>
          <p:cNvPr id="4" name="Slide Number Placeholder 3"/>
          <p:cNvSpPr>
            <a:spLocks noGrp="1"/>
          </p:cNvSpPr>
          <p:nvPr>
            <p:ph type="sldNum" sz="quarter" idx="5"/>
          </p:nvPr>
        </p:nvSpPr>
        <p:spPr/>
        <p:txBody>
          <a:bodyPr/>
          <a:lstStyle/>
          <a:p>
            <a:fld id="{BB6F528C-36AE-45A0-8A77-07BA2920D667}" type="slidenum">
              <a:rPr lang="en-US" smtClean="0"/>
              <a:pPr/>
              <a:t>28</a:t>
            </a:fld>
            <a:endParaRPr lang="en-US"/>
          </a:p>
        </p:txBody>
      </p:sp>
    </p:spTree>
    <p:extLst>
      <p:ext uri="{BB962C8B-B14F-4D97-AF65-F5344CB8AC3E}">
        <p14:creationId xmlns:p14="http://schemas.microsoft.com/office/powerpoint/2010/main" val="117691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we wanted to start our own insurance company.  As investors, we would need access to capital and financial stability as we sought to grow our book.  For us, reinsurance would be a vital tool for us to start and grow our business.  At the beginning, we would likely carry low retentions and reinsure most of the policies.  Then, as time went on and assuming we were becoming successful, we would retain more of the risk and change our reinsurance relationship accordingly.  </a:t>
            </a:r>
            <a:br>
              <a:rPr lang="en-US"/>
            </a:br>
            <a:r>
              <a:rPr lang="en-US"/>
              <a:t>Point to me made: Relationship is dynamic and changes over time. </a:t>
            </a:r>
          </a:p>
        </p:txBody>
      </p:sp>
      <p:sp>
        <p:nvSpPr>
          <p:cNvPr id="4" name="Slide Number Placeholder 3"/>
          <p:cNvSpPr>
            <a:spLocks noGrp="1"/>
          </p:cNvSpPr>
          <p:nvPr>
            <p:ph type="sldNum" sz="quarter" idx="5"/>
          </p:nvPr>
        </p:nvSpPr>
        <p:spPr/>
        <p:txBody>
          <a:bodyPr/>
          <a:lstStyle/>
          <a:p>
            <a:fld id="{944CDF74-AD34-4C84-9971-A79035ED7377}" type="slidenum">
              <a:rPr lang="en-US" smtClean="0"/>
              <a:pPr/>
              <a:t>3</a:t>
            </a:fld>
            <a:endParaRPr lang="en-US"/>
          </a:p>
        </p:txBody>
      </p:sp>
    </p:spTree>
    <p:extLst>
      <p:ext uri="{BB962C8B-B14F-4D97-AF65-F5344CB8AC3E}">
        <p14:creationId xmlns:p14="http://schemas.microsoft.com/office/powerpoint/2010/main" val="158443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we wanted to start our own insurance company.  As investors, we would need access to capital and financial stability as we sought to grow our book.  For us, reinsurance would be a vital tool for us to start and grow our business.  At the beginning, we would likely carry low retentions and reinsure most of the policies.  Then, as time went on and assuming we were becoming successful, we would retain more of the risk and change our reinsurance relationship accordingly.  </a:t>
            </a:r>
            <a:br>
              <a:rPr lang="en-US"/>
            </a:br>
            <a:r>
              <a:rPr lang="en-US"/>
              <a:t>Point to me made: Relationship is dynamic and changes over time. </a:t>
            </a:r>
          </a:p>
        </p:txBody>
      </p:sp>
      <p:sp>
        <p:nvSpPr>
          <p:cNvPr id="4" name="Slide Number Placeholder 3"/>
          <p:cNvSpPr>
            <a:spLocks noGrp="1"/>
          </p:cNvSpPr>
          <p:nvPr>
            <p:ph type="sldNum" sz="quarter" idx="5"/>
          </p:nvPr>
        </p:nvSpPr>
        <p:spPr/>
        <p:txBody>
          <a:bodyPr/>
          <a:lstStyle/>
          <a:p>
            <a:fld id="{944CDF74-AD34-4C84-9971-A79035ED7377}" type="slidenum">
              <a:rPr lang="en-US" smtClean="0"/>
              <a:pPr/>
              <a:t>4</a:t>
            </a:fld>
            <a:endParaRPr lang="en-US"/>
          </a:p>
        </p:txBody>
      </p:sp>
    </p:spTree>
    <p:extLst>
      <p:ext uri="{BB962C8B-B14F-4D97-AF65-F5344CB8AC3E}">
        <p14:creationId xmlns:p14="http://schemas.microsoft.com/office/powerpoint/2010/main" val="9271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important thing a claims person does is protect the company’s assets. There are two types of reserves. A ceded reserve is…..  An ACR/ AER is (given an example or two of when you would post an ACR)</a:t>
            </a:r>
          </a:p>
        </p:txBody>
      </p:sp>
      <p:sp>
        <p:nvSpPr>
          <p:cNvPr id="4" name="Slide Number Placeholder 3"/>
          <p:cNvSpPr>
            <a:spLocks noGrp="1"/>
          </p:cNvSpPr>
          <p:nvPr>
            <p:ph type="sldNum" sz="quarter" idx="5"/>
          </p:nvPr>
        </p:nvSpPr>
        <p:spPr/>
        <p:txBody>
          <a:bodyPr/>
          <a:lstStyle/>
          <a:p>
            <a:fld id="{BB6F528C-36AE-45A0-8A77-07BA2920D667}" type="slidenum">
              <a:rPr lang="en-US" smtClean="0"/>
              <a:pPr/>
              <a:t>5</a:t>
            </a:fld>
            <a:endParaRPr lang="en-US"/>
          </a:p>
        </p:txBody>
      </p:sp>
    </p:spTree>
    <p:extLst>
      <p:ext uri="{BB962C8B-B14F-4D97-AF65-F5344CB8AC3E}">
        <p14:creationId xmlns:p14="http://schemas.microsoft.com/office/powerpoint/2010/main" val="1783174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Buffet recognizes the importance of reserving </a:t>
            </a:r>
          </a:p>
        </p:txBody>
      </p:sp>
      <p:sp>
        <p:nvSpPr>
          <p:cNvPr id="4" name="Slide Number Placeholder 3"/>
          <p:cNvSpPr>
            <a:spLocks noGrp="1"/>
          </p:cNvSpPr>
          <p:nvPr>
            <p:ph type="sldNum" sz="quarter" idx="5"/>
          </p:nvPr>
        </p:nvSpPr>
        <p:spPr/>
        <p:txBody>
          <a:bodyPr/>
          <a:lstStyle/>
          <a:p>
            <a:fld id="{BB6F528C-36AE-45A0-8A77-07BA2920D667}" type="slidenum">
              <a:rPr lang="en-US" smtClean="0"/>
              <a:pPr/>
              <a:t>6</a:t>
            </a:fld>
            <a:endParaRPr lang="en-US"/>
          </a:p>
        </p:txBody>
      </p:sp>
    </p:spTree>
    <p:extLst>
      <p:ext uri="{BB962C8B-B14F-4D97-AF65-F5344CB8AC3E}">
        <p14:creationId xmlns:p14="http://schemas.microsoft.com/office/powerpoint/2010/main" val="395306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318501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15035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C348A-BEEF-405A-8638-6AA10304FF19}"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330926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Dark">
    <p:bg bwMode="gray">
      <p:bgPr>
        <a:solidFill>
          <a:schemeClr val="tx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188CC0B-3888-2DB8-B3CF-298AC89307AE}"/>
              </a:ext>
            </a:extLst>
          </p:cNvPr>
          <p:cNvGrpSpPr/>
          <p:nvPr userDrawn="1"/>
        </p:nvGrpSpPr>
        <p:grpSpPr>
          <a:xfrm>
            <a:off x="0" y="0"/>
            <a:ext cx="12192002" cy="6000741"/>
            <a:chOff x="0" y="0"/>
            <a:chExt cx="12192002" cy="6000741"/>
          </a:xfrm>
        </p:grpSpPr>
        <p:sp>
          <p:nvSpPr>
            <p:cNvPr id="7" name="Freeform: Shape 6">
              <a:extLst>
                <a:ext uri="{FF2B5EF4-FFF2-40B4-BE49-F238E27FC236}">
                  <a16:creationId xmlns:a16="http://schemas.microsoft.com/office/drawing/2014/main" id="{33281958-A40D-2BC8-8403-EF1652E2A4D4}"/>
                </a:ext>
              </a:extLst>
            </p:cNvPr>
            <p:cNvSpPr/>
            <p:nvPr userDrawn="1"/>
          </p:nvSpPr>
          <p:spPr>
            <a:xfrm>
              <a:off x="3254" y="0"/>
              <a:ext cx="12188746" cy="6000741"/>
            </a:xfrm>
            <a:custGeom>
              <a:avLst/>
              <a:gdLst>
                <a:gd name="connsiteX0" fmla="*/ 0 w 12188746"/>
                <a:gd name="connsiteY0" fmla="*/ 0 h 6000741"/>
                <a:gd name="connsiteX1" fmla="*/ 4383960 w 12188746"/>
                <a:gd name="connsiteY1" fmla="*/ 0 h 6000741"/>
                <a:gd name="connsiteX2" fmla="*/ 11569207 w 12188746"/>
                <a:gd name="connsiteY2" fmla="*/ 3306756 h 6000741"/>
                <a:gd name="connsiteX3" fmla="*/ 12188746 w 12188746"/>
                <a:gd name="connsiteY3" fmla="*/ 3402862 h 6000741"/>
                <a:gd name="connsiteX4" fmla="*/ 12188746 w 12188746"/>
                <a:gd name="connsiteY4" fmla="*/ 5992573 h 6000741"/>
                <a:gd name="connsiteX5" fmla="*/ 12154512 w 12188746"/>
                <a:gd name="connsiteY5" fmla="*/ 5993965 h 6000741"/>
                <a:gd name="connsiteX6" fmla="*/ 11654082 w 12188746"/>
                <a:gd name="connsiteY6" fmla="*/ 6000741 h 6000741"/>
                <a:gd name="connsiteX7" fmla="*/ 173300 w 12188746"/>
                <a:gd name="connsiteY7" fmla="*/ 1918948 h 6000741"/>
                <a:gd name="connsiteX8" fmla="*/ 0 w 12188746"/>
                <a:gd name="connsiteY8" fmla="*/ 1774231 h 600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746" h="6000741">
                  <a:moveTo>
                    <a:pt x="0" y="0"/>
                  </a:moveTo>
                  <a:lnTo>
                    <a:pt x="4383960" y="0"/>
                  </a:lnTo>
                  <a:cubicBezTo>
                    <a:pt x="6403453" y="1664695"/>
                    <a:pt x="8876890" y="2828765"/>
                    <a:pt x="11569207" y="3306756"/>
                  </a:cubicBezTo>
                  <a:lnTo>
                    <a:pt x="12188746" y="3402862"/>
                  </a:lnTo>
                  <a:lnTo>
                    <a:pt x="12188746" y="5992573"/>
                  </a:lnTo>
                  <a:lnTo>
                    <a:pt x="12154512" y="5993965"/>
                  </a:lnTo>
                  <a:cubicBezTo>
                    <a:pt x="11988234" y="5998473"/>
                    <a:pt x="11821414" y="6000741"/>
                    <a:pt x="11654082" y="6000741"/>
                  </a:cubicBezTo>
                  <a:cubicBezTo>
                    <a:pt x="7303428" y="6000741"/>
                    <a:pt x="3303793" y="4466280"/>
                    <a:pt x="173300" y="1918948"/>
                  </a:cubicBezTo>
                  <a:lnTo>
                    <a:pt x="0" y="1774231"/>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sp>
          <p:nvSpPr>
            <p:cNvPr id="8" name="Freeform: Shape 7">
              <a:extLst>
                <a:ext uri="{FF2B5EF4-FFF2-40B4-BE49-F238E27FC236}">
                  <a16:creationId xmlns:a16="http://schemas.microsoft.com/office/drawing/2014/main" id="{D184EA4D-CD32-A7C2-B0FE-DE2377CCF511}"/>
                </a:ext>
              </a:extLst>
            </p:cNvPr>
            <p:cNvSpPr/>
            <p:nvPr userDrawn="1"/>
          </p:nvSpPr>
          <p:spPr>
            <a:xfrm flipH="1">
              <a:off x="0" y="688179"/>
              <a:ext cx="12192002" cy="5312562"/>
            </a:xfrm>
            <a:custGeom>
              <a:avLst/>
              <a:gdLst>
                <a:gd name="connsiteX0" fmla="*/ 12192002 w 12192002"/>
                <a:gd name="connsiteY0" fmla="*/ 0 h 5312562"/>
                <a:gd name="connsiteX1" fmla="*/ 12050099 w 12192002"/>
                <a:gd name="connsiteY1" fmla="*/ 102804 h 5312562"/>
                <a:gd name="connsiteX2" fmla="*/ 3203834 w 12192002"/>
                <a:gd name="connsiteY2" fmla="*/ 2861007 h 5312562"/>
                <a:gd name="connsiteX3" fmla="*/ 447263 w 12192002"/>
                <a:gd name="connsiteY3" fmla="*/ 2618577 h 5312562"/>
                <a:gd name="connsiteX4" fmla="*/ 0 w 12192002"/>
                <a:gd name="connsiteY4" fmla="*/ 2529120 h 5312562"/>
                <a:gd name="connsiteX5" fmla="*/ 0 w 12192002"/>
                <a:gd name="connsiteY5" fmla="*/ 5304492 h 5312562"/>
                <a:gd name="connsiteX6" fmla="*/ 31725 w 12192002"/>
                <a:gd name="connsiteY6" fmla="*/ 5305782 h 5312562"/>
                <a:gd name="connsiteX7" fmla="*/ 532137 w 12192002"/>
                <a:gd name="connsiteY7" fmla="*/ 5312562 h 5312562"/>
                <a:gd name="connsiteX8" fmla="*/ 12016782 w 12192002"/>
                <a:gd name="connsiteY8" fmla="*/ 1231238 h 5312562"/>
                <a:gd name="connsiteX9" fmla="*/ 12192002 w 12192002"/>
                <a:gd name="connsiteY9" fmla="*/ 1084858 h 53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2" h="5312562">
                  <a:moveTo>
                    <a:pt x="12192002" y="0"/>
                  </a:moveTo>
                  <a:lnTo>
                    <a:pt x="12050099" y="102804"/>
                  </a:lnTo>
                  <a:cubicBezTo>
                    <a:pt x="9533791" y="1846271"/>
                    <a:pt x="6484644" y="2861007"/>
                    <a:pt x="3203834" y="2861007"/>
                  </a:cubicBezTo>
                  <a:cubicBezTo>
                    <a:pt x="2266461" y="2861007"/>
                    <a:pt x="1344702" y="2777908"/>
                    <a:pt x="447263" y="2618577"/>
                  </a:cubicBezTo>
                  <a:lnTo>
                    <a:pt x="0" y="2529120"/>
                  </a:lnTo>
                  <a:lnTo>
                    <a:pt x="0" y="5304492"/>
                  </a:lnTo>
                  <a:lnTo>
                    <a:pt x="31725" y="5305782"/>
                  </a:lnTo>
                  <a:cubicBezTo>
                    <a:pt x="197990" y="5310292"/>
                    <a:pt x="364804" y="5312562"/>
                    <a:pt x="532137" y="5312562"/>
                  </a:cubicBezTo>
                  <a:cubicBezTo>
                    <a:pt x="4882790" y="5312562"/>
                    <a:pt x="8886882" y="3778935"/>
                    <a:pt x="12016782" y="1231238"/>
                  </a:cubicBezTo>
                  <a:lnTo>
                    <a:pt x="12192002" y="1084858"/>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grpSp>
      <p:sp>
        <p:nvSpPr>
          <p:cNvPr id="2" name="Titel 1"/>
          <p:cNvSpPr>
            <a:spLocks noGrp="1"/>
          </p:cNvSpPr>
          <p:nvPr userDrawn="1">
            <p:ph type="ctrTitle" hasCustomPrompt="1"/>
          </p:nvPr>
        </p:nvSpPr>
        <p:spPr bwMode="gray">
          <a:xfrm>
            <a:off x="533400" y="2743197"/>
            <a:ext cx="9875520" cy="1354217"/>
          </a:xfrm>
        </p:spPr>
        <p:txBody>
          <a:bodyPr anchor="b"/>
          <a:lstStyle>
            <a:lvl1pPr algn="l">
              <a:defRPr sz="4400" b="0" i="0">
                <a:solidFill>
                  <a:schemeClr val="bg1"/>
                </a:solidFill>
                <a:latin typeface="+mj-lt"/>
              </a:defRPr>
            </a:lvl1pPr>
          </a:lstStyle>
          <a:p>
            <a:r>
              <a:rPr lang="en-US"/>
              <a:t>Title of the Presentation </a:t>
            </a:r>
            <a:br>
              <a:rPr lang="en-US"/>
            </a:br>
            <a:r>
              <a:rPr lang="en-US"/>
              <a:t>(in 1-2 lines)</a:t>
            </a:r>
          </a:p>
        </p:txBody>
      </p:sp>
      <p:pic>
        <p:nvPicPr>
          <p:cNvPr id="30" name="Picture 19">
            <a:extLst>
              <a:ext uri="{FF2B5EF4-FFF2-40B4-BE49-F238E27FC236}">
                <a16:creationId xmlns:a16="http://schemas.microsoft.com/office/drawing/2014/main" id="{3BB7CA11-FCB2-6824-6027-11ABBED275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637477"/>
            <a:ext cx="1463040" cy="739203"/>
          </a:xfrm>
          <a:prstGeom prst="rect">
            <a:avLst/>
          </a:prstGeom>
        </p:spPr>
      </p:pic>
      <p:sp>
        <p:nvSpPr>
          <p:cNvPr id="12" name="Text Placeholder 4">
            <a:extLst>
              <a:ext uri="{FF2B5EF4-FFF2-40B4-BE49-F238E27FC236}">
                <a16:creationId xmlns:a16="http://schemas.microsoft.com/office/drawing/2014/main" id="{14AF5300-6CA4-E3B6-F037-FD4D026E7E30}"/>
              </a:ext>
            </a:extLst>
          </p:cNvPr>
          <p:cNvSpPr>
            <a:spLocks noGrp="1"/>
          </p:cNvSpPr>
          <p:nvPr>
            <p:ph type="body" sz="quarter" idx="13" hasCustomPrompt="1"/>
          </p:nvPr>
        </p:nvSpPr>
        <p:spPr>
          <a:xfrm>
            <a:off x="533400" y="4480298"/>
            <a:ext cx="9875520" cy="369332"/>
          </a:xfrm>
        </p:spPr>
        <p:txBody>
          <a:bodyPr anchor="t"/>
          <a:lstStyle>
            <a:lvl1pPr marL="0" indent="0" algn="l" rtl="0" eaLnBrk="1" fontAlgn="base" hangingPunct="1">
              <a:spcBef>
                <a:spcPct val="0"/>
              </a:spcBef>
              <a:spcAft>
                <a:spcPct val="0"/>
              </a:spcAft>
              <a:buNone/>
              <a:defRPr lang="en-US" sz="2400" kern="0" baseline="0" dirty="0" smtClean="0">
                <a:solidFill>
                  <a:schemeClr val="bg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14" name="Text Placeholder 4">
            <a:extLst>
              <a:ext uri="{FF2B5EF4-FFF2-40B4-BE49-F238E27FC236}">
                <a16:creationId xmlns:a16="http://schemas.microsoft.com/office/drawing/2014/main" id="{350CC981-4BFF-1DDF-9CAB-43837A2E28AA}"/>
              </a:ext>
            </a:extLst>
          </p:cNvPr>
          <p:cNvSpPr>
            <a:spLocks noGrp="1"/>
          </p:cNvSpPr>
          <p:nvPr>
            <p:ph type="body" sz="quarter" idx="14" hasCustomPrompt="1"/>
          </p:nvPr>
        </p:nvSpPr>
        <p:spPr>
          <a:xfrm>
            <a:off x="533401" y="5232513"/>
            <a:ext cx="9875520" cy="923330"/>
          </a:xfrm>
        </p:spPr>
        <p:txBody>
          <a:bodyPr anchor="t"/>
          <a:lstStyle>
            <a:lvl1pPr marL="0" indent="0" algn="l" rtl="0" eaLnBrk="1" fontAlgn="base" hangingPunct="1">
              <a:spcBef>
                <a:spcPct val="0"/>
              </a:spcBef>
              <a:spcAft>
                <a:spcPct val="0"/>
              </a:spcAft>
              <a:buNone/>
              <a:defRPr lang="en-US" sz="2000" kern="0" baseline="0" dirty="0" smtClean="0">
                <a:solidFill>
                  <a:schemeClr val="accent2"/>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br>
              <a:rPr lang="en-US"/>
            </a:br>
            <a:r>
              <a:rPr lang="en-US"/>
              <a:t>[Date]</a:t>
            </a:r>
          </a:p>
        </p:txBody>
      </p:sp>
    </p:spTree>
    <p:extLst>
      <p:ext uri="{BB962C8B-B14F-4D97-AF65-F5344CB8AC3E}">
        <p14:creationId xmlns:p14="http://schemas.microsoft.com/office/powerpoint/2010/main" val="1683319847"/>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Source">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533403" y="1371600"/>
            <a:ext cx="1112519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vl1pPr>
          </a:lstStyle>
          <a:p>
            <a:r>
              <a:rPr lang="en-US"/>
              <a:t>Reinsurance 101   |   Cardine Zalenski   |   March 2025</a:t>
            </a:r>
          </a:p>
        </p:txBody>
      </p:sp>
      <p:sp>
        <p:nvSpPr>
          <p:cNvPr id="8" name="Slide Number Placeholder 7"/>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
        <p:nvSpPr>
          <p:cNvPr id="3" name="Title 2">
            <a:extLst>
              <a:ext uri="{FF2B5EF4-FFF2-40B4-BE49-F238E27FC236}">
                <a16:creationId xmlns:a16="http://schemas.microsoft.com/office/drawing/2014/main" id="{5A881F7D-3A54-DB75-5083-772CD4C00808}"/>
              </a:ext>
            </a:extLst>
          </p:cNvPr>
          <p:cNvSpPr>
            <a:spLocks noGrp="1"/>
          </p:cNvSpPr>
          <p:nvPr>
            <p:ph type="title" hasCustomPrompt="1"/>
          </p:nvPr>
        </p:nvSpPr>
        <p:spPr/>
        <p:txBody>
          <a:bodyPr/>
          <a:lstStyle/>
          <a:p>
            <a:r>
              <a:rPr lang="en-US"/>
              <a:t>Click to edit Master title style</a:t>
            </a:r>
            <a:br>
              <a:rPr lang="en-US"/>
            </a:br>
            <a:r>
              <a:rPr lang="en-US"/>
              <a:t>(in 1–2 Lines)</a:t>
            </a:r>
          </a:p>
        </p:txBody>
      </p:sp>
      <p:sp>
        <p:nvSpPr>
          <p:cNvPr id="2" name="Text Placeholder 5">
            <a:extLst>
              <a:ext uri="{FF2B5EF4-FFF2-40B4-BE49-F238E27FC236}">
                <a16:creationId xmlns:a16="http://schemas.microsoft.com/office/drawing/2014/main" id="{88A9C00A-0D1F-194E-EAC7-625D0C1FB241}"/>
              </a:ext>
            </a:extLst>
          </p:cNvPr>
          <p:cNvSpPr>
            <a:spLocks noGrp="1"/>
          </p:cNvSpPr>
          <p:nvPr>
            <p:ph type="body" sz="quarter" idx="19"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1632654866"/>
      </p:ext>
    </p:extLst>
  </p:cSld>
  <p:clrMapOvr>
    <a:masterClrMapping/>
  </p:clrMapOvr>
  <p:extLst>
    <p:ext uri="{DCECCB84-F9BA-43D5-87BE-67443E8EF086}">
      <p15:sldGuideLst xmlns:p15="http://schemas.microsoft.com/office/powerpoint/2012/main">
        <p15:guide id="2" pos="7344">
          <p15:clr>
            <a:srgbClr val="FBAE40"/>
          </p15:clr>
        </p15:guide>
        <p15:guide id="3" pos="336">
          <p15:clr>
            <a:srgbClr val="FBAE40"/>
          </p15:clr>
        </p15:guide>
        <p15:guide id="4"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533400" y="1714500"/>
            <a:ext cx="1112824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11128248" cy="861774"/>
          </a:xfrm>
        </p:spPr>
        <p:txBody>
          <a:bodyPr/>
          <a:lstStyle>
            <a:lvl1pPr>
              <a:defRPr>
                <a:solidFill>
                  <a:schemeClr val="tx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Tree>
    <p:extLst>
      <p:ext uri="{BB962C8B-B14F-4D97-AF65-F5344CB8AC3E}">
        <p14:creationId xmlns:p14="http://schemas.microsoft.com/office/powerpoint/2010/main" val="555374937"/>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and Content+Source">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533400" y="1714500"/>
            <a:ext cx="1112824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11128248" cy="861774"/>
          </a:xfrm>
        </p:spPr>
        <p:txBody>
          <a:bodyPr/>
          <a:lstStyle>
            <a:lvl1pPr>
              <a:defRPr>
                <a:solidFill>
                  <a:schemeClr val="tx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
        <p:nvSpPr>
          <p:cNvPr id="10" name="Text Placeholder 5">
            <a:extLst>
              <a:ext uri="{FF2B5EF4-FFF2-40B4-BE49-F238E27FC236}">
                <a16:creationId xmlns:a16="http://schemas.microsoft.com/office/drawing/2014/main" id="{C99482ED-7A1F-CA98-66F4-2A29F6484528}"/>
              </a:ext>
            </a:extLst>
          </p:cNvPr>
          <p:cNvSpPr>
            <a:spLocks noGrp="1"/>
          </p:cNvSpPr>
          <p:nvPr>
            <p:ph type="body" sz="quarter" idx="19"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1232095805"/>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6172199" y="13716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533403" y="13716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9"/>
          </p:nvPr>
        </p:nvSpPr>
        <p:spPr/>
        <p:txBody>
          <a:bodyPr/>
          <a:lstStyle>
            <a:lvl1pPr>
              <a:defRPr/>
            </a:lvl1pPr>
          </a:lstStyle>
          <a:p>
            <a:r>
              <a:rPr lang="en-US"/>
              <a:t>Reinsurance 101   |   Cardine Zalenski   |   March 2025</a:t>
            </a:r>
          </a:p>
        </p:txBody>
      </p:sp>
      <p:sp>
        <p:nvSpPr>
          <p:cNvPr id="7" name="Slide Number Placeholder 6"/>
          <p:cNvSpPr>
            <a:spLocks noGrp="1"/>
          </p:cNvSpPr>
          <p:nvPr>
            <p:ph type="sldNum" sz="quarter" idx="20"/>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D82EC0E4-513E-8D32-EE59-263AC718ECF4}"/>
              </a:ext>
            </a:extLst>
          </p:cNvPr>
          <p:cNvSpPr>
            <a:spLocks noGrp="1"/>
          </p:cNvSpPr>
          <p:nvPr>
            <p:ph type="title" hasCustomPrompt="1"/>
          </p:nvPr>
        </p:nvSpPr>
        <p:spPr>
          <a:xfrm>
            <a:off x="533403" y="266700"/>
            <a:ext cx="11125194" cy="861774"/>
          </a:xfrm>
        </p:spPr>
        <p:txBody>
          <a:bodyPr/>
          <a:lstStyle>
            <a:lvl1pPr>
              <a:defRPr>
                <a:solidFill>
                  <a:schemeClr val="tx1"/>
                </a:solidFill>
              </a:defRPr>
            </a:lvl1pPr>
          </a:lstStyle>
          <a:p>
            <a:r>
              <a:rPr lang="en-US"/>
              <a:t>Click to edit Master title style</a:t>
            </a:r>
            <a:br>
              <a:rPr lang="en-US"/>
            </a:br>
            <a:r>
              <a:rPr lang="en-US"/>
              <a:t>(in 1–2 Lines)</a:t>
            </a:r>
          </a:p>
        </p:txBody>
      </p:sp>
    </p:spTree>
    <p:extLst>
      <p:ext uri="{BB962C8B-B14F-4D97-AF65-F5344CB8AC3E}">
        <p14:creationId xmlns:p14="http://schemas.microsoft.com/office/powerpoint/2010/main" val="436216185"/>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guide id="4" orient="horz"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Source">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6172199" y="13716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533403" y="13716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9"/>
          </p:nvPr>
        </p:nvSpPr>
        <p:spPr/>
        <p:txBody>
          <a:bodyPr/>
          <a:lstStyle>
            <a:lvl1pPr>
              <a:defRPr/>
            </a:lvl1pPr>
          </a:lstStyle>
          <a:p>
            <a:r>
              <a:rPr lang="en-US"/>
              <a:t>Reinsurance 101   |   Cardine Zalenski   |   March 2025</a:t>
            </a:r>
          </a:p>
        </p:txBody>
      </p:sp>
      <p:sp>
        <p:nvSpPr>
          <p:cNvPr id="7" name="Slide Number Placeholder 6"/>
          <p:cNvSpPr>
            <a:spLocks noGrp="1"/>
          </p:cNvSpPr>
          <p:nvPr>
            <p:ph type="sldNum" sz="quarter" idx="20"/>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D82EC0E4-513E-8D32-EE59-263AC718ECF4}"/>
              </a:ext>
            </a:extLst>
          </p:cNvPr>
          <p:cNvSpPr>
            <a:spLocks noGrp="1"/>
          </p:cNvSpPr>
          <p:nvPr>
            <p:ph type="title" hasCustomPrompt="1"/>
          </p:nvPr>
        </p:nvSpPr>
        <p:spPr>
          <a:xfrm>
            <a:off x="533403" y="266700"/>
            <a:ext cx="11125194" cy="861774"/>
          </a:xfrm>
        </p:spPr>
        <p:txBody>
          <a:bodyPr/>
          <a:lstStyle/>
          <a:p>
            <a:r>
              <a:rPr lang="en-US"/>
              <a:t>Click to edit Master title style</a:t>
            </a:r>
            <a:br>
              <a:rPr lang="en-US"/>
            </a:br>
            <a:r>
              <a:rPr lang="en-US"/>
              <a:t>(in 1–2 Lines)</a:t>
            </a:r>
          </a:p>
        </p:txBody>
      </p:sp>
      <p:sp>
        <p:nvSpPr>
          <p:cNvPr id="8" name="Text Placeholder 5">
            <a:extLst>
              <a:ext uri="{FF2B5EF4-FFF2-40B4-BE49-F238E27FC236}">
                <a16:creationId xmlns:a16="http://schemas.microsoft.com/office/drawing/2014/main" id="{728EBE85-E8B6-0995-AF3C-D0AED8BB799A}"/>
              </a:ext>
            </a:extLst>
          </p:cNvPr>
          <p:cNvSpPr>
            <a:spLocks noGrp="1"/>
          </p:cNvSpPr>
          <p:nvPr>
            <p:ph type="body" sz="quarter" idx="21"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742877350"/>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guide id="4"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Two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6172197" y="17145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533403" y="17145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9"/>
          </p:nvPr>
        </p:nvSpPr>
        <p:spPr/>
        <p:txBody>
          <a:bodyPr/>
          <a:lstStyle>
            <a:lvl1pPr>
              <a:defRPr/>
            </a:lvl1pPr>
          </a:lstStyle>
          <a:p>
            <a:r>
              <a:rPr lang="en-US"/>
              <a:t>Reinsurance 101   |   Cardine Zalenski   |   March 2025</a:t>
            </a:r>
          </a:p>
        </p:txBody>
      </p:sp>
      <p:sp>
        <p:nvSpPr>
          <p:cNvPr id="8" name="Slide Number Placeholder 7"/>
          <p:cNvSpPr>
            <a:spLocks noGrp="1"/>
          </p:cNvSpPr>
          <p:nvPr>
            <p:ph type="sldNum" sz="quarter" idx="20"/>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7FBBBA7B-E777-D584-57E4-27E4EC186A96}"/>
              </a:ext>
            </a:extLst>
          </p:cNvPr>
          <p:cNvSpPr>
            <a:spLocks noGrp="1"/>
          </p:cNvSpPr>
          <p:nvPr>
            <p:ph type="title" hasCustomPrompt="1"/>
          </p:nvPr>
        </p:nvSpPr>
        <p:spPr>
          <a:xfrm>
            <a:off x="533403" y="266700"/>
            <a:ext cx="11125194" cy="861774"/>
          </a:xfrm>
        </p:spPr>
        <p:txBody>
          <a:bodyPr/>
          <a:lstStyle/>
          <a:p>
            <a:r>
              <a:rPr lang="en-US"/>
              <a:t>Click to edit Master title style</a:t>
            </a:r>
            <a:br>
              <a:rPr lang="en-US"/>
            </a:br>
            <a:r>
              <a:rPr lang="en-US"/>
              <a:t>(in 1–2 Lines)</a:t>
            </a:r>
          </a:p>
        </p:txBody>
      </p:sp>
      <p:sp>
        <p:nvSpPr>
          <p:cNvPr id="9" name="Text Placeholder 4">
            <a:extLst>
              <a:ext uri="{FF2B5EF4-FFF2-40B4-BE49-F238E27FC236}">
                <a16:creationId xmlns:a16="http://schemas.microsoft.com/office/drawing/2014/main" id="{B1BE8115-6A79-00AB-A4F7-477F46C032FC}"/>
              </a:ext>
            </a:extLst>
          </p:cNvPr>
          <p:cNvSpPr>
            <a:spLocks noGrp="1"/>
          </p:cNvSpPr>
          <p:nvPr>
            <p:ph type="body" sz="quarter" idx="22"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Tree>
    <p:extLst>
      <p:ext uri="{BB962C8B-B14F-4D97-AF65-F5344CB8AC3E}">
        <p14:creationId xmlns:p14="http://schemas.microsoft.com/office/powerpoint/2010/main" val="1639863862"/>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and Two Content+Source">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6172197" y="17145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7"/>
          </p:nvPr>
        </p:nvSpPr>
        <p:spPr>
          <a:xfrm>
            <a:off x="533403" y="1714500"/>
            <a:ext cx="548640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9"/>
          </p:nvPr>
        </p:nvSpPr>
        <p:spPr/>
        <p:txBody>
          <a:bodyPr/>
          <a:lstStyle>
            <a:lvl1pPr>
              <a:defRPr/>
            </a:lvl1pPr>
          </a:lstStyle>
          <a:p>
            <a:r>
              <a:rPr lang="en-US"/>
              <a:t>Reinsurance 101   |   Cardine Zalenski   |   March 2025</a:t>
            </a:r>
          </a:p>
        </p:txBody>
      </p:sp>
      <p:sp>
        <p:nvSpPr>
          <p:cNvPr id="8" name="Slide Number Placeholder 7"/>
          <p:cNvSpPr>
            <a:spLocks noGrp="1"/>
          </p:cNvSpPr>
          <p:nvPr>
            <p:ph type="sldNum" sz="quarter" idx="20"/>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7FBBBA7B-E777-D584-57E4-27E4EC186A96}"/>
              </a:ext>
            </a:extLst>
          </p:cNvPr>
          <p:cNvSpPr>
            <a:spLocks noGrp="1"/>
          </p:cNvSpPr>
          <p:nvPr>
            <p:ph type="title" hasCustomPrompt="1"/>
          </p:nvPr>
        </p:nvSpPr>
        <p:spPr>
          <a:xfrm>
            <a:off x="533403" y="266700"/>
            <a:ext cx="11125194" cy="861774"/>
          </a:xfrm>
        </p:spPr>
        <p:txBody>
          <a:bodyPr/>
          <a:lstStyle/>
          <a:p>
            <a:r>
              <a:rPr lang="en-US"/>
              <a:t>Click to edit Master title style</a:t>
            </a:r>
            <a:br>
              <a:rPr lang="en-US"/>
            </a:br>
            <a:r>
              <a:rPr lang="en-US"/>
              <a:t>(in 1–2 Lines)</a:t>
            </a:r>
          </a:p>
        </p:txBody>
      </p:sp>
      <p:sp>
        <p:nvSpPr>
          <p:cNvPr id="9" name="Text Placeholder 4">
            <a:extLst>
              <a:ext uri="{FF2B5EF4-FFF2-40B4-BE49-F238E27FC236}">
                <a16:creationId xmlns:a16="http://schemas.microsoft.com/office/drawing/2014/main" id="{B1BE8115-6A79-00AB-A4F7-477F46C032FC}"/>
              </a:ext>
            </a:extLst>
          </p:cNvPr>
          <p:cNvSpPr>
            <a:spLocks noGrp="1"/>
          </p:cNvSpPr>
          <p:nvPr>
            <p:ph type="body" sz="quarter" idx="22"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4" name="Text Placeholder 5">
            <a:extLst>
              <a:ext uri="{FF2B5EF4-FFF2-40B4-BE49-F238E27FC236}">
                <a16:creationId xmlns:a16="http://schemas.microsoft.com/office/drawing/2014/main" id="{A35B13BD-1C22-2A29-5898-497613B5E508}"/>
              </a:ext>
            </a:extLst>
          </p:cNvPr>
          <p:cNvSpPr>
            <a:spLocks noGrp="1"/>
          </p:cNvSpPr>
          <p:nvPr>
            <p:ph type="body" sz="quarter" idx="23"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430344125"/>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r>
              <a:rPr lang="en-US"/>
              <a:t>Reinsurance 101   |   Cardine Zalenski   |   March 2025</a:t>
            </a:r>
          </a:p>
        </p:txBody>
      </p:sp>
      <p:sp>
        <p:nvSpPr>
          <p:cNvPr id="4" name="Slide Number Placeholder 3"/>
          <p:cNvSpPr>
            <a:spLocks noGrp="1"/>
          </p:cNvSpPr>
          <p:nvPr>
            <p:ph type="sldNum" sz="quarter" idx="11"/>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B9EAE50E-C662-993E-9FF4-A030DA07E88D}"/>
              </a:ext>
            </a:extLst>
          </p:cNvPr>
          <p:cNvSpPr>
            <a:spLocks noGrp="1"/>
          </p:cNvSpPr>
          <p:nvPr>
            <p:ph type="title" hasCustomPrompt="1"/>
          </p:nvPr>
        </p:nvSpPr>
        <p:spPr/>
        <p:txBody>
          <a:bodyPr/>
          <a:lstStyle/>
          <a:p>
            <a:r>
              <a:rPr lang="en-US"/>
              <a:t>Click to edit Master title style</a:t>
            </a:r>
            <a:br>
              <a:rPr lang="en-US"/>
            </a:br>
            <a:r>
              <a:rPr lang="en-US"/>
              <a:t>(in 1–2 Lines)</a:t>
            </a:r>
          </a:p>
        </p:txBody>
      </p:sp>
    </p:spTree>
    <p:extLst>
      <p:ext uri="{BB962C8B-B14F-4D97-AF65-F5344CB8AC3E}">
        <p14:creationId xmlns:p14="http://schemas.microsoft.com/office/powerpoint/2010/main" val="535252542"/>
      </p:ext>
    </p:extLst>
  </p:cSld>
  <p:clrMapOvr>
    <a:masterClrMapping/>
  </p:clrMapOvr>
  <p:extLst>
    <p:ext uri="{DCECCB84-F9BA-43D5-87BE-67443E8EF086}">
      <p15:sldGuideLst xmlns:p15="http://schemas.microsoft.com/office/powerpoint/2012/main">
        <p15:guide id="1" orient="horz" pos="864">
          <p15:clr>
            <a:srgbClr val="FBAE40"/>
          </p15:clr>
        </p15:guide>
        <p15:guide id="2" pos="336">
          <p15:clr>
            <a:srgbClr val="FBAE40"/>
          </p15:clr>
        </p15:guide>
        <p15:guide id="3" pos="73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Sourc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r>
              <a:rPr lang="en-US"/>
              <a:t>Reinsurance 101   |   Cardine Zalenski   |   March 2025</a:t>
            </a:r>
          </a:p>
        </p:txBody>
      </p:sp>
      <p:sp>
        <p:nvSpPr>
          <p:cNvPr id="4" name="Slide Number Placeholder 3"/>
          <p:cNvSpPr>
            <a:spLocks noGrp="1"/>
          </p:cNvSpPr>
          <p:nvPr>
            <p:ph type="sldNum" sz="quarter" idx="11"/>
          </p:nvPr>
        </p:nvSpPr>
        <p:spPr/>
        <p:txBody>
          <a:bodyPr/>
          <a:lstStyle>
            <a:lvl1pPr>
              <a:defRPr/>
            </a:lvl1pPr>
          </a:lstStyle>
          <a:p>
            <a:fld id="{7775D91B-F9DF-4F1D-8EA9-D5CFAB9576A2}" type="slidenum">
              <a:rPr lang="en-US" altLang="en-US" smtClean="0"/>
              <a:pPr/>
              <a:t>‹#›</a:t>
            </a:fld>
            <a:endParaRPr lang="en-US" altLang="en-US"/>
          </a:p>
        </p:txBody>
      </p:sp>
      <p:sp>
        <p:nvSpPr>
          <p:cNvPr id="6" name="Title 5">
            <a:extLst>
              <a:ext uri="{FF2B5EF4-FFF2-40B4-BE49-F238E27FC236}">
                <a16:creationId xmlns:a16="http://schemas.microsoft.com/office/drawing/2014/main" id="{B9EAE50E-C662-993E-9FF4-A030DA07E88D}"/>
              </a:ext>
            </a:extLst>
          </p:cNvPr>
          <p:cNvSpPr>
            <a:spLocks noGrp="1"/>
          </p:cNvSpPr>
          <p:nvPr>
            <p:ph type="title" hasCustomPrompt="1"/>
          </p:nvPr>
        </p:nvSpPr>
        <p:spPr/>
        <p:txBody>
          <a:bodyPr/>
          <a:lstStyle/>
          <a:p>
            <a:r>
              <a:rPr lang="en-US"/>
              <a:t>Click to edit Master title style</a:t>
            </a:r>
            <a:br>
              <a:rPr lang="en-US"/>
            </a:br>
            <a:r>
              <a:rPr lang="en-US"/>
              <a:t>(in 1–2 Lines)</a:t>
            </a:r>
          </a:p>
        </p:txBody>
      </p:sp>
      <p:sp>
        <p:nvSpPr>
          <p:cNvPr id="7" name="Text Placeholder 5">
            <a:extLst>
              <a:ext uri="{FF2B5EF4-FFF2-40B4-BE49-F238E27FC236}">
                <a16:creationId xmlns:a16="http://schemas.microsoft.com/office/drawing/2014/main" id="{80B21757-892A-654C-AA3E-786232AA42E9}"/>
              </a:ext>
            </a:extLst>
          </p:cNvPr>
          <p:cNvSpPr>
            <a:spLocks noGrp="1"/>
          </p:cNvSpPr>
          <p:nvPr>
            <p:ph type="body" sz="quarter" idx="19"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3920076874"/>
      </p:ext>
    </p:extLst>
  </p:cSld>
  <p:clrMapOvr>
    <a:masterClrMapping/>
  </p:clrMapOvr>
  <p:extLst>
    <p:ext uri="{DCECCB84-F9BA-43D5-87BE-67443E8EF086}">
      <p15:sldGuideLst xmlns:p15="http://schemas.microsoft.com/office/powerpoint/2012/main">
        <p15:guide id="1" orient="horz" pos="864">
          <p15:clr>
            <a:srgbClr val="FBAE40"/>
          </p15:clr>
        </p15:guide>
        <p15:guide id="2" pos="336">
          <p15:clr>
            <a:srgbClr val="FBAE40"/>
          </p15:clr>
        </p15:guide>
        <p15:guide id="3" pos="73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Graphic_Ligh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F0061ED-2969-90CD-77F9-A43E8D48A923}"/>
              </a:ext>
            </a:extLst>
          </p:cNvPr>
          <p:cNvSpPr/>
          <p:nvPr userDrawn="1"/>
        </p:nvSpPr>
        <p:spPr>
          <a:xfrm rot="10800000" flipH="1">
            <a:off x="4876800" y="4797583"/>
            <a:ext cx="7315200" cy="2060416"/>
          </a:xfrm>
          <a:custGeom>
            <a:avLst/>
            <a:gdLst>
              <a:gd name="connsiteX0" fmla="*/ 4636332 w 7315200"/>
              <a:gd name="connsiteY0" fmla="*/ 2060416 h 2060416"/>
              <a:gd name="connsiteX1" fmla="*/ 7216782 w 7315200"/>
              <a:gd name="connsiteY1" fmla="*/ 1503738 h 2060416"/>
              <a:gd name="connsiteX2" fmla="*/ 7315200 w 7315200"/>
              <a:gd name="connsiteY2" fmla="*/ 1455941 h 2060416"/>
              <a:gd name="connsiteX3" fmla="*/ 7315200 w 7315200"/>
              <a:gd name="connsiteY3" fmla="*/ 920366 h 2060416"/>
              <a:gd name="connsiteX4" fmla="*/ 7170851 w 7315200"/>
              <a:gd name="connsiteY4" fmla="*/ 969610 h 2060416"/>
              <a:gd name="connsiteX5" fmla="*/ 5553686 w 7315200"/>
              <a:gd name="connsiteY5" fmla="*/ 1218649 h 2060416"/>
              <a:gd name="connsiteX6" fmla="*/ 2140061 w 7315200"/>
              <a:gd name="connsiteY6" fmla="*/ 0 h 2060416"/>
              <a:gd name="connsiteX7" fmla="*/ 0 w 7315200"/>
              <a:gd name="connsiteY7" fmla="*/ 0 h 2060416"/>
              <a:gd name="connsiteX8" fmla="*/ 4636332 w 7315200"/>
              <a:gd name="connsiteY8" fmla="*/ 2060416 h 20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2060416">
                <a:moveTo>
                  <a:pt x="4636332" y="2060416"/>
                </a:moveTo>
                <a:cubicBezTo>
                  <a:pt x="5555619" y="2060416"/>
                  <a:pt x="6429842" y="1860999"/>
                  <a:pt x="7216782" y="1503738"/>
                </a:cubicBezTo>
                <a:lnTo>
                  <a:pt x="7315200" y="1455941"/>
                </a:lnTo>
                <a:lnTo>
                  <a:pt x="7315200" y="920366"/>
                </a:lnTo>
                <a:lnTo>
                  <a:pt x="7170851" y="969610"/>
                </a:lnTo>
                <a:cubicBezTo>
                  <a:pt x="6660300" y="1131544"/>
                  <a:pt x="6116936" y="1218649"/>
                  <a:pt x="5553686" y="1218649"/>
                </a:cubicBezTo>
                <a:cubicBezTo>
                  <a:pt x="4266260" y="1218649"/>
                  <a:pt x="3064613" y="762120"/>
                  <a:pt x="2140061" y="0"/>
                </a:cubicBezTo>
                <a:lnTo>
                  <a:pt x="0" y="0"/>
                </a:lnTo>
                <a:cubicBezTo>
                  <a:pt x="1141756" y="1262312"/>
                  <a:pt x="2797757" y="2060416"/>
                  <a:pt x="4636332" y="2060416"/>
                </a:cubicBezTo>
                <a:close/>
              </a:path>
            </a:pathLst>
          </a:custGeom>
          <a:solidFill>
            <a:schemeClr val="bg2">
              <a:alpha val="20000"/>
            </a:schemeClr>
          </a:solidFill>
          <a:ln w="6350" cap="flat">
            <a:noFill/>
            <a:prstDash val="solid"/>
            <a:miter/>
          </a:ln>
        </p:spPr>
        <p:txBody>
          <a:bodyPr wrap="square" rtlCol="0" anchor="ctr">
            <a:noAutofit/>
          </a:bodyPr>
          <a:lstStyle/>
          <a:p>
            <a:endParaRPr lang="en-US">
              <a:latin typeface="+mn-lt"/>
            </a:endParaRPr>
          </a:p>
        </p:txBody>
      </p:sp>
      <p:sp>
        <p:nvSpPr>
          <p:cNvPr id="4" name="Content Placeholder 3"/>
          <p:cNvSpPr>
            <a:spLocks noGrp="1"/>
          </p:cNvSpPr>
          <p:nvPr>
            <p:ph sz="quarter" idx="15"/>
          </p:nvPr>
        </p:nvSpPr>
        <p:spPr>
          <a:xfrm>
            <a:off x="533400" y="1714500"/>
            <a:ext cx="1112824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11128248" cy="861774"/>
          </a:xfrm>
        </p:spPr>
        <p:txBody>
          <a:bodyPr/>
          <a:lstStyle>
            <a:lvl1pPr>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tx2"/>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
        <p:nvSpPr>
          <p:cNvPr id="10" name="Text Placeholder 5">
            <a:extLst>
              <a:ext uri="{FF2B5EF4-FFF2-40B4-BE49-F238E27FC236}">
                <a16:creationId xmlns:a16="http://schemas.microsoft.com/office/drawing/2014/main" id="{C99482ED-7A1F-CA98-66F4-2A29F6484528}"/>
              </a:ext>
            </a:extLst>
          </p:cNvPr>
          <p:cNvSpPr>
            <a:spLocks noGrp="1"/>
          </p:cNvSpPr>
          <p:nvPr>
            <p:ph type="body" sz="quarter" idx="19" hasCustomPrompt="1"/>
          </p:nvPr>
        </p:nvSpPr>
        <p:spPr>
          <a:xfrm>
            <a:off x="1417320" y="6198733"/>
            <a:ext cx="1024127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4091550396"/>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Light">
    <p:bg bwMode="gray">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42EFDA-FB13-B81B-63C6-2A22B1411F37}"/>
              </a:ext>
            </a:extLst>
          </p:cNvPr>
          <p:cNvGrpSpPr/>
          <p:nvPr userDrawn="1"/>
        </p:nvGrpSpPr>
        <p:grpSpPr>
          <a:xfrm>
            <a:off x="0" y="0"/>
            <a:ext cx="12192002" cy="6000741"/>
            <a:chOff x="0" y="0"/>
            <a:chExt cx="12192002" cy="6000741"/>
          </a:xfrm>
        </p:grpSpPr>
        <p:sp>
          <p:nvSpPr>
            <p:cNvPr id="4" name="Freeform: Shape 3">
              <a:extLst>
                <a:ext uri="{FF2B5EF4-FFF2-40B4-BE49-F238E27FC236}">
                  <a16:creationId xmlns:a16="http://schemas.microsoft.com/office/drawing/2014/main" id="{007636A1-877B-8A3E-0C89-92ACC81EB43A}"/>
                </a:ext>
              </a:extLst>
            </p:cNvPr>
            <p:cNvSpPr/>
            <p:nvPr userDrawn="1"/>
          </p:nvSpPr>
          <p:spPr>
            <a:xfrm>
              <a:off x="3254" y="0"/>
              <a:ext cx="12188746" cy="6000741"/>
            </a:xfrm>
            <a:custGeom>
              <a:avLst/>
              <a:gdLst>
                <a:gd name="connsiteX0" fmla="*/ 0 w 12188746"/>
                <a:gd name="connsiteY0" fmla="*/ 0 h 6000741"/>
                <a:gd name="connsiteX1" fmla="*/ 4383960 w 12188746"/>
                <a:gd name="connsiteY1" fmla="*/ 0 h 6000741"/>
                <a:gd name="connsiteX2" fmla="*/ 11569207 w 12188746"/>
                <a:gd name="connsiteY2" fmla="*/ 3306756 h 6000741"/>
                <a:gd name="connsiteX3" fmla="*/ 12188746 w 12188746"/>
                <a:gd name="connsiteY3" fmla="*/ 3402862 h 6000741"/>
                <a:gd name="connsiteX4" fmla="*/ 12188746 w 12188746"/>
                <a:gd name="connsiteY4" fmla="*/ 5992573 h 6000741"/>
                <a:gd name="connsiteX5" fmla="*/ 12154512 w 12188746"/>
                <a:gd name="connsiteY5" fmla="*/ 5993965 h 6000741"/>
                <a:gd name="connsiteX6" fmla="*/ 11654082 w 12188746"/>
                <a:gd name="connsiteY6" fmla="*/ 6000741 h 6000741"/>
                <a:gd name="connsiteX7" fmla="*/ 173300 w 12188746"/>
                <a:gd name="connsiteY7" fmla="*/ 1918948 h 6000741"/>
                <a:gd name="connsiteX8" fmla="*/ 0 w 12188746"/>
                <a:gd name="connsiteY8" fmla="*/ 1774231 h 600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746" h="6000741">
                  <a:moveTo>
                    <a:pt x="0" y="0"/>
                  </a:moveTo>
                  <a:lnTo>
                    <a:pt x="4383960" y="0"/>
                  </a:lnTo>
                  <a:cubicBezTo>
                    <a:pt x="6403453" y="1664695"/>
                    <a:pt x="8876890" y="2828765"/>
                    <a:pt x="11569207" y="3306756"/>
                  </a:cubicBezTo>
                  <a:lnTo>
                    <a:pt x="12188746" y="3402862"/>
                  </a:lnTo>
                  <a:lnTo>
                    <a:pt x="12188746" y="5992573"/>
                  </a:lnTo>
                  <a:lnTo>
                    <a:pt x="12154512" y="5993965"/>
                  </a:lnTo>
                  <a:cubicBezTo>
                    <a:pt x="11988234" y="5998473"/>
                    <a:pt x="11821414" y="6000741"/>
                    <a:pt x="11654082" y="6000741"/>
                  </a:cubicBezTo>
                  <a:cubicBezTo>
                    <a:pt x="7303428" y="6000741"/>
                    <a:pt x="3303793" y="4466280"/>
                    <a:pt x="173300" y="1918948"/>
                  </a:cubicBezTo>
                  <a:lnTo>
                    <a:pt x="0" y="1774231"/>
                  </a:lnTo>
                  <a:close/>
                </a:path>
              </a:pathLst>
            </a:custGeom>
            <a:solidFill>
              <a:schemeClr val="bg2">
                <a:alpha val="20000"/>
              </a:schemeClr>
            </a:solidFill>
            <a:ln w="6350" cap="flat">
              <a:noFill/>
              <a:prstDash val="solid"/>
              <a:miter/>
            </a:ln>
          </p:spPr>
          <p:txBody>
            <a:bodyPr wrap="square" rtlCol="0" anchor="ctr">
              <a:noAutofit/>
            </a:bodyPr>
            <a:lstStyle/>
            <a:p>
              <a:endParaRPr lang="en-US">
                <a:latin typeface="+mn-lt"/>
              </a:endParaRPr>
            </a:p>
          </p:txBody>
        </p:sp>
        <p:sp>
          <p:nvSpPr>
            <p:cNvPr id="5" name="Freeform: Shape 4">
              <a:extLst>
                <a:ext uri="{FF2B5EF4-FFF2-40B4-BE49-F238E27FC236}">
                  <a16:creationId xmlns:a16="http://schemas.microsoft.com/office/drawing/2014/main" id="{871488DD-C68E-2EEC-B93F-A3A7758E55F0}"/>
                </a:ext>
              </a:extLst>
            </p:cNvPr>
            <p:cNvSpPr/>
            <p:nvPr userDrawn="1"/>
          </p:nvSpPr>
          <p:spPr>
            <a:xfrm flipH="1">
              <a:off x="0" y="688179"/>
              <a:ext cx="12192002" cy="5312562"/>
            </a:xfrm>
            <a:custGeom>
              <a:avLst/>
              <a:gdLst>
                <a:gd name="connsiteX0" fmla="*/ 12192002 w 12192002"/>
                <a:gd name="connsiteY0" fmla="*/ 0 h 5312562"/>
                <a:gd name="connsiteX1" fmla="*/ 12050099 w 12192002"/>
                <a:gd name="connsiteY1" fmla="*/ 102804 h 5312562"/>
                <a:gd name="connsiteX2" fmla="*/ 3203834 w 12192002"/>
                <a:gd name="connsiteY2" fmla="*/ 2861007 h 5312562"/>
                <a:gd name="connsiteX3" fmla="*/ 447263 w 12192002"/>
                <a:gd name="connsiteY3" fmla="*/ 2618577 h 5312562"/>
                <a:gd name="connsiteX4" fmla="*/ 0 w 12192002"/>
                <a:gd name="connsiteY4" fmla="*/ 2529120 h 5312562"/>
                <a:gd name="connsiteX5" fmla="*/ 0 w 12192002"/>
                <a:gd name="connsiteY5" fmla="*/ 5304492 h 5312562"/>
                <a:gd name="connsiteX6" fmla="*/ 31725 w 12192002"/>
                <a:gd name="connsiteY6" fmla="*/ 5305782 h 5312562"/>
                <a:gd name="connsiteX7" fmla="*/ 532137 w 12192002"/>
                <a:gd name="connsiteY7" fmla="*/ 5312562 h 5312562"/>
                <a:gd name="connsiteX8" fmla="*/ 12016782 w 12192002"/>
                <a:gd name="connsiteY8" fmla="*/ 1231238 h 5312562"/>
                <a:gd name="connsiteX9" fmla="*/ 12192002 w 12192002"/>
                <a:gd name="connsiteY9" fmla="*/ 1084858 h 53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2" h="5312562">
                  <a:moveTo>
                    <a:pt x="12192002" y="0"/>
                  </a:moveTo>
                  <a:lnTo>
                    <a:pt x="12050099" y="102804"/>
                  </a:lnTo>
                  <a:cubicBezTo>
                    <a:pt x="9533791" y="1846271"/>
                    <a:pt x="6484644" y="2861007"/>
                    <a:pt x="3203834" y="2861007"/>
                  </a:cubicBezTo>
                  <a:cubicBezTo>
                    <a:pt x="2266461" y="2861007"/>
                    <a:pt x="1344702" y="2777908"/>
                    <a:pt x="447263" y="2618577"/>
                  </a:cubicBezTo>
                  <a:lnTo>
                    <a:pt x="0" y="2529120"/>
                  </a:lnTo>
                  <a:lnTo>
                    <a:pt x="0" y="5304492"/>
                  </a:lnTo>
                  <a:lnTo>
                    <a:pt x="31725" y="5305782"/>
                  </a:lnTo>
                  <a:cubicBezTo>
                    <a:pt x="197990" y="5310292"/>
                    <a:pt x="364804" y="5312562"/>
                    <a:pt x="532137" y="5312562"/>
                  </a:cubicBezTo>
                  <a:cubicBezTo>
                    <a:pt x="4882790" y="5312562"/>
                    <a:pt x="8886882" y="3778935"/>
                    <a:pt x="12016782" y="1231238"/>
                  </a:cubicBezTo>
                  <a:lnTo>
                    <a:pt x="12192002" y="1084858"/>
                  </a:lnTo>
                  <a:close/>
                </a:path>
              </a:pathLst>
            </a:custGeom>
            <a:solidFill>
              <a:schemeClr val="bg2">
                <a:alpha val="20000"/>
              </a:schemeClr>
            </a:solidFill>
            <a:ln w="6350" cap="flat">
              <a:noFill/>
              <a:prstDash val="solid"/>
              <a:miter/>
            </a:ln>
          </p:spPr>
          <p:txBody>
            <a:bodyPr wrap="square" rtlCol="0" anchor="ctr">
              <a:noAutofit/>
            </a:bodyPr>
            <a:lstStyle/>
            <a:p>
              <a:endParaRPr lang="en-US">
                <a:latin typeface="+mn-lt"/>
              </a:endParaRPr>
            </a:p>
          </p:txBody>
        </p:sp>
      </p:grpSp>
      <p:sp>
        <p:nvSpPr>
          <p:cNvPr id="2" name="Titel 1"/>
          <p:cNvSpPr>
            <a:spLocks noGrp="1"/>
          </p:cNvSpPr>
          <p:nvPr userDrawn="1">
            <p:ph type="ctrTitle" hasCustomPrompt="1"/>
          </p:nvPr>
        </p:nvSpPr>
        <p:spPr bwMode="gray">
          <a:xfrm>
            <a:off x="533399" y="2743197"/>
            <a:ext cx="9875520" cy="1354217"/>
          </a:xfrm>
        </p:spPr>
        <p:txBody>
          <a:bodyPr rIns="91440" anchor="b"/>
          <a:lstStyle>
            <a:lvl1pPr algn="l">
              <a:defRPr sz="4400" b="0" i="0">
                <a:solidFill>
                  <a:schemeClr val="tx1"/>
                </a:solidFill>
                <a:latin typeface="+mj-lt"/>
              </a:defRPr>
            </a:lvl1pPr>
          </a:lstStyle>
          <a:p>
            <a:r>
              <a:rPr lang="en-US"/>
              <a:t>Title of the Presentation </a:t>
            </a:r>
            <a:br>
              <a:rPr lang="en-US"/>
            </a:br>
            <a:r>
              <a:rPr lang="en-US"/>
              <a:t>(in 1-2 lines)</a:t>
            </a:r>
          </a:p>
        </p:txBody>
      </p:sp>
      <p:grpSp>
        <p:nvGrpSpPr>
          <p:cNvPr id="18" name="Group 17">
            <a:extLst>
              <a:ext uri="{FF2B5EF4-FFF2-40B4-BE49-F238E27FC236}">
                <a16:creationId xmlns:a16="http://schemas.microsoft.com/office/drawing/2014/main" id="{BA45C7A2-9C72-B70F-ED6B-57019D291E16}"/>
              </a:ext>
            </a:extLst>
          </p:cNvPr>
          <p:cNvGrpSpPr/>
          <p:nvPr userDrawn="1"/>
        </p:nvGrpSpPr>
        <p:grpSpPr>
          <a:xfrm>
            <a:off x="533401" y="638092"/>
            <a:ext cx="1463688" cy="738588"/>
            <a:chOff x="533401" y="290858"/>
            <a:chExt cx="1463688" cy="738588"/>
          </a:xfrm>
          <a:solidFill>
            <a:schemeClr val="tx2"/>
          </a:solidFill>
        </p:grpSpPr>
        <p:sp>
          <p:nvSpPr>
            <p:cNvPr id="6" name="Freeform: Shape 5">
              <a:extLst>
                <a:ext uri="{FF2B5EF4-FFF2-40B4-BE49-F238E27FC236}">
                  <a16:creationId xmlns:a16="http://schemas.microsoft.com/office/drawing/2014/main" id="{4DD031EE-354E-D501-6D5C-5787C2B69879}"/>
                </a:ext>
              </a:extLst>
            </p:cNvPr>
            <p:cNvSpPr/>
            <p:nvPr/>
          </p:nvSpPr>
          <p:spPr>
            <a:xfrm>
              <a:off x="1379715" y="290858"/>
              <a:ext cx="115483" cy="202196"/>
            </a:xfrm>
            <a:custGeom>
              <a:avLst/>
              <a:gdLst>
                <a:gd name="connsiteX0" fmla="*/ 63178 w 115483"/>
                <a:gd name="connsiteY0" fmla="*/ 202197 h 202196"/>
                <a:gd name="connsiteX1" fmla="*/ 32176 w 115483"/>
                <a:gd name="connsiteY1" fmla="*/ 124777 h 202196"/>
                <a:gd name="connsiteX2" fmla="*/ 40780 w 115483"/>
                <a:gd name="connsiteY2" fmla="*/ 0 h 202196"/>
                <a:gd name="connsiteX3" fmla="*/ 90765 w 115483"/>
                <a:gd name="connsiteY3" fmla="*/ 72247 h 202196"/>
                <a:gd name="connsiteX4" fmla="*/ 68282 w 115483"/>
                <a:gd name="connsiteY4" fmla="*/ 202197 h 202196"/>
                <a:gd name="connsiteX5" fmla="*/ 63178 w 115483"/>
                <a:gd name="connsiteY5" fmla="*/ 202197 h 20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3" h="202196">
                  <a:moveTo>
                    <a:pt x="63178" y="202197"/>
                  </a:moveTo>
                  <a:cubicBezTo>
                    <a:pt x="72413" y="185364"/>
                    <a:pt x="78201" y="155233"/>
                    <a:pt x="32176" y="124777"/>
                  </a:cubicBezTo>
                  <a:cubicBezTo>
                    <a:pt x="-44937" y="73425"/>
                    <a:pt x="40780" y="0"/>
                    <a:pt x="40780" y="0"/>
                  </a:cubicBezTo>
                  <a:cubicBezTo>
                    <a:pt x="40780" y="0"/>
                    <a:pt x="34480" y="35219"/>
                    <a:pt x="90765" y="72247"/>
                  </a:cubicBezTo>
                  <a:cubicBezTo>
                    <a:pt x="140290" y="104769"/>
                    <a:pt x="106266" y="164161"/>
                    <a:pt x="68282" y="202197"/>
                  </a:cubicBezTo>
                  <a:lnTo>
                    <a:pt x="63178" y="202197"/>
                  </a:lnTo>
                  <a:close/>
                </a:path>
              </a:pathLst>
            </a:custGeom>
            <a:solidFill>
              <a:schemeClr val="accent2"/>
            </a:solidFill>
            <a:ln w="1700" cap="flat">
              <a:noFill/>
              <a:prstDash val="solid"/>
              <a:miter/>
            </a:ln>
          </p:spPr>
          <p:txBody>
            <a:bodyPr rtlCol="0" anchor="ctr"/>
            <a:lstStyle/>
            <a:p>
              <a:endParaRPr lang="en-US">
                <a:latin typeface="Barlow" panose="00000500000000000000" pitchFamily="2" charset="0"/>
              </a:endParaRPr>
            </a:p>
          </p:txBody>
        </p:sp>
        <p:grpSp>
          <p:nvGrpSpPr>
            <p:cNvPr id="7" name="Picture 19">
              <a:extLst>
                <a:ext uri="{FF2B5EF4-FFF2-40B4-BE49-F238E27FC236}">
                  <a16:creationId xmlns:a16="http://schemas.microsoft.com/office/drawing/2014/main" id="{C1E62161-4A77-D68D-E3BA-E9428D24FBA5}"/>
                </a:ext>
              </a:extLst>
            </p:cNvPr>
            <p:cNvGrpSpPr/>
            <p:nvPr/>
          </p:nvGrpSpPr>
          <p:grpSpPr>
            <a:xfrm>
              <a:off x="533401" y="491962"/>
              <a:ext cx="1463688" cy="537484"/>
              <a:chOff x="533401" y="491962"/>
              <a:chExt cx="1463688" cy="537484"/>
            </a:xfrm>
            <a:grpFill/>
          </p:grpSpPr>
          <p:grpSp>
            <p:nvGrpSpPr>
              <p:cNvPr id="8" name="Picture 19">
                <a:extLst>
                  <a:ext uri="{FF2B5EF4-FFF2-40B4-BE49-F238E27FC236}">
                    <a16:creationId xmlns:a16="http://schemas.microsoft.com/office/drawing/2014/main" id="{DFF6071D-4F88-25FF-381C-88799F907C90}"/>
                  </a:ext>
                </a:extLst>
              </p:cNvPr>
              <p:cNvGrpSpPr/>
              <p:nvPr/>
            </p:nvGrpSpPr>
            <p:grpSpPr>
              <a:xfrm>
                <a:off x="533401" y="491962"/>
                <a:ext cx="1368153" cy="537484"/>
                <a:chOff x="533401" y="491962"/>
                <a:chExt cx="1368153" cy="537484"/>
              </a:xfrm>
              <a:grpFill/>
            </p:grpSpPr>
            <p:sp>
              <p:nvSpPr>
                <p:cNvPr id="9" name="Freeform: Shape 8">
                  <a:extLst>
                    <a:ext uri="{FF2B5EF4-FFF2-40B4-BE49-F238E27FC236}">
                      <a16:creationId xmlns:a16="http://schemas.microsoft.com/office/drawing/2014/main" id="{73AFE655-3C9A-9A77-7C86-D683E13EDE40}"/>
                    </a:ext>
                  </a:extLst>
                </p:cNvPr>
                <p:cNvSpPr/>
                <p:nvPr/>
              </p:nvSpPr>
              <p:spPr>
                <a:xfrm>
                  <a:off x="533401" y="592702"/>
                  <a:ext cx="303363" cy="436744"/>
                </a:xfrm>
                <a:custGeom>
                  <a:avLst/>
                  <a:gdLst>
                    <a:gd name="connsiteX0" fmla="*/ 303363 w 303363"/>
                    <a:gd name="connsiteY0" fmla="*/ 242435 h 436744"/>
                    <a:gd name="connsiteX1" fmla="*/ 303363 w 303363"/>
                    <a:gd name="connsiteY1" fmla="*/ 410591 h 436744"/>
                    <a:gd name="connsiteX2" fmla="*/ 190554 w 303363"/>
                    <a:gd name="connsiteY2" fmla="*/ 436744 h 436744"/>
                    <a:gd name="connsiteX3" fmla="*/ 0 w 303363"/>
                    <a:gd name="connsiteY3" fmla="*/ 215974 h 436744"/>
                    <a:gd name="connsiteX4" fmla="*/ 192534 w 303363"/>
                    <a:gd name="connsiteY4" fmla="*/ 0 h 436744"/>
                    <a:gd name="connsiteX5" fmla="*/ 288869 w 303363"/>
                    <a:gd name="connsiteY5" fmla="*/ 32607 h 436744"/>
                    <a:gd name="connsiteX6" fmla="*/ 267291 w 303363"/>
                    <a:gd name="connsiteY6" fmla="*/ 82678 h 436744"/>
                    <a:gd name="connsiteX7" fmla="*/ 194361 w 303363"/>
                    <a:gd name="connsiteY7" fmla="*/ 60417 h 436744"/>
                    <a:gd name="connsiteX8" fmla="*/ 72384 w 303363"/>
                    <a:gd name="connsiteY8" fmla="*/ 217152 h 436744"/>
                    <a:gd name="connsiteX9" fmla="*/ 187652 w 303363"/>
                    <a:gd name="connsiteY9" fmla="*/ 376396 h 436744"/>
                    <a:gd name="connsiteX10" fmla="*/ 235452 w 303363"/>
                    <a:gd name="connsiteY10" fmla="*/ 366187 h 436744"/>
                    <a:gd name="connsiteX11" fmla="*/ 235452 w 303363"/>
                    <a:gd name="connsiteY11" fmla="*/ 285797 h 436744"/>
                    <a:gd name="connsiteX12" fmla="*/ 194702 w 303363"/>
                    <a:gd name="connsiteY12" fmla="*/ 285797 h 436744"/>
                    <a:gd name="connsiteX13" fmla="*/ 194702 w 303363"/>
                    <a:gd name="connsiteY13" fmla="*/ 242418 h 436744"/>
                    <a:gd name="connsiteX14" fmla="*/ 303363 w 303363"/>
                    <a:gd name="connsiteY14" fmla="*/ 242418 h 43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363" h="436744">
                      <a:moveTo>
                        <a:pt x="303363" y="242435"/>
                      </a:moveTo>
                      <a:lnTo>
                        <a:pt x="303363" y="410591"/>
                      </a:lnTo>
                      <a:cubicBezTo>
                        <a:pt x="267308" y="425836"/>
                        <a:pt x="229136" y="436744"/>
                        <a:pt x="190554" y="436744"/>
                      </a:cubicBezTo>
                      <a:cubicBezTo>
                        <a:pt x="73784" y="436744"/>
                        <a:pt x="0" y="340272"/>
                        <a:pt x="0" y="215974"/>
                      </a:cubicBezTo>
                      <a:cubicBezTo>
                        <a:pt x="0" y="100842"/>
                        <a:pt x="73323" y="0"/>
                        <a:pt x="192534" y="0"/>
                      </a:cubicBezTo>
                      <a:cubicBezTo>
                        <a:pt x="229579" y="0"/>
                        <a:pt x="266744" y="14682"/>
                        <a:pt x="288869" y="32607"/>
                      </a:cubicBezTo>
                      <a:lnTo>
                        <a:pt x="267291" y="82678"/>
                      </a:lnTo>
                      <a:cubicBezTo>
                        <a:pt x="248853" y="70591"/>
                        <a:pt x="220446" y="60417"/>
                        <a:pt x="194361" y="60417"/>
                      </a:cubicBezTo>
                      <a:cubicBezTo>
                        <a:pt x="121943" y="60417"/>
                        <a:pt x="72384" y="121311"/>
                        <a:pt x="72384" y="217152"/>
                      </a:cubicBezTo>
                      <a:cubicBezTo>
                        <a:pt x="72384" y="312992"/>
                        <a:pt x="129284" y="376396"/>
                        <a:pt x="187652" y="376396"/>
                      </a:cubicBezTo>
                      <a:cubicBezTo>
                        <a:pt x="205986" y="376396"/>
                        <a:pt x="220890" y="374091"/>
                        <a:pt x="235452" y="366187"/>
                      </a:cubicBezTo>
                      <a:lnTo>
                        <a:pt x="235452" y="285797"/>
                      </a:lnTo>
                      <a:lnTo>
                        <a:pt x="194702" y="285797"/>
                      </a:lnTo>
                      <a:lnTo>
                        <a:pt x="194702" y="242418"/>
                      </a:lnTo>
                      <a:lnTo>
                        <a:pt x="303363" y="242418"/>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0" name="Freeform: Shape 9">
                  <a:extLst>
                    <a:ext uri="{FF2B5EF4-FFF2-40B4-BE49-F238E27FC236}">
                      <a16:creationId xmlns:a16="http://schemas.microsoft.com/office/drawing/2014/main" id="{2BF41E30-EDDB-7802-4A40-8E1E83208BF4}"/>
                    </a:ext>
                  </a:extLst>
                </p:cNvPr>
                <p:cNvSpPr/>
                <p:nvPr/>
              </p:nvSpPr>
              <p:spPr>
                <a:xfrm>
                  <a:off x="860715" y="713330"/>
                  <a:ext cx="225325" cy="316116"/>
                </a:xfrm>
                <a:custGeom>
                  <a:avLst/>
                  <a:gdLst>
                    <a:gd name="connsiteX0" fmla="*/ 69413 w 225325"/>
                    <a:gd name="connsiteY0" fmla="*/ 121806 h 316116"/>
                    <a:gd name="connsiteX1" fmla="*/ 122028 w 225325"/>
                    <a:gd name="connsiteY1" fmla="*/ 44677 h 316116"/>
                    <a:gd name="connsiteX2" fmla="*/ 164383 w 225325"/>
                    <a:gd name="connsiteY2" fmla="*/ 121806 h 316116"/>
                    <a:gd name="connsiteX3" fmla="*/ 69413 w 225325"/>
                    <a:gd name="connsiteY3" fmla="*/ 121806 h 316116"/>
                    <a:gd name="connsiteX4" fmla="*/ 69413 w 225325"/>
                    <a:gd name="connsiteY4" fmla="*/ 121806 h 316116"/>
                    <a:gd name="connsiteX5" fmla="*/ 224851 w 225325"/>
                    <a:gd name="connsiteY5" fmla="*/ 165459 h 316116"/>
                    <a:gd name="connsiteX6" fmla="*/ 122984 w 225325"/>
                    <a:gd name="connsiteY6" fmla="*/ 0 h 316116"/>
                    <a:gd name="connsiteX7" fmla="*/ 0 w 225325"/>
                    <a:gd name="connsiteY7" fmla="*/ 151972 h 316116"/>
                    <a:gd name="connsiteX8" fmla="*/ 127406 w 225325"/>
                    <a:gd name="connsiteY8" fmla="*/ 316116 h 316116"/>
                    <a:gd name="connsiteX9" fmla="*/ 221880 w 225325"/>
                    <a:gd name="connsiteY9" fmla="*/ 282041 h 316116"/>
                    <a:gd name="connsiteX10" fmla="*/ 203631 w 225325"/>
                    <a:gd name="connsiteY10" fmla="*/ 240113 h 316116"/>
                    <a:gd name="connsiteX11" fmla="*/ 138792 w 225325"/>
                    <a:gd name="connsiteY11" fmla="*/ 264235 h 316116"/>
                    <a:gd name="connsiteX12" fmla="*/ 68423 w 225325"/>
                    <a:gd name="connsiteY12" fmla="*/ 165441 h 316116"/>
                    <a:gd name="connsiteX13" fmla="*/ 224851 w 225325"/>
                    <a:gd name="connsiteY13" fmla="*/ 165441 h 31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325" h="316116">
                      <a:moveTo>
                        <a:pt x="69413" y="121806"/>
                      </a:moveTo>
                      <a:cubicBezTo>
                        <a:pt x="68935" y="81466"/>
                        <a:pt x="85170" y="44677"/>
                        <a:pt x="122028" y="44677"/>
                      </a:cubicBezTo>
                      <a:cubicBezTo>
                        <a:pt x="153935" y="44677"/>
                        <a:pt x="166841" y="76020"/>
                        <a:pt x="164383" y="121806"/>
                      </a:cubicBezTo>
                      <a:lnTo>
                        <a:pt x="69413" y="121806"/>
                      </a:lnTo>
                      <a:lnTo>
                        <a:pt x="69413" y="121806"/>
                      </a:lnTo>
                      <a:close/>
                      <a:moveTo>
                        <a:pt x="224851" y="165459"/>
                      </a:moveTo>
                      <a:cubicBezTo>
                        <a:pt x="229648" y="75423"/>
                        <a:pt x="198236" y="0"/>
                        <a:pt x="122984" y="0"/>
                      </a:cubicBezTo>
                      <a:cubicBezTo>
                        <a:pt x="54151" y="0"/>
                        <a:pt x="0" y="59187"/>
                        <a:pt x="0" y="151972"/>
                      </a:cubicBezTo>
                      <a:cubicBezTo>
                        <a:pt x="0" y="251636"/>
                        <a:pt x="54561" y="316116"/>
                        <a:pt x="127406" y="316116"/>
                      </a:cubicBezTo>
                      <a:cubicBezTo>
                        <a:pt x="154925" y="316116"/>
                        <a:pt x="189171" y="306436"/>
                        <a:pt x="221880" y="282041"/>
                      </a:cubicBezTo>
                      <a:lnTo>
                        <a:pt x="203631" y="240113"/>
                      </a:lnTo>
                      <a:cubicBezTo>
                        <a:pt x="187703" y="254095"/>
                        <a:pt x="162556" y="264235"/>
                        <a:pt x="138792" y="264235"/>
                      </a:cubicBezTo>
                      <a:cubicBezTo>
                        <a:pt x="98896" y="264235"/>
                        <a:pt x="66972" y="222034"/>
                        <a:pt x="68423" y="165441"/>
                      </a:cubicBezTo>
                      <a:lnTo>
                        <a:pt x="224851" y="165441"/>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1" name="Freeform: Shape 10">
                  <a:extLst>
                    <a:ext uri="{FF2B5EF4-FFF2-40B4-BE49-F238E27FC236}">
                      <a16:creationId xmlns:a16="http://schemas.microsoft.com/office/drawing/2014/main" id="{5237B536-7547-DD77-D330-DCDB0099F7A5}"/>
                    </a:ext>
                  </a:extLst>
                </p:cNvPr>
                <p:cNvSpPr/>
                <p:nvPr/>
              </p:nvSpPr>
              <p:spPr>
                <a:xfrm>
                  <a:off x="1108630" y="720159"/>
                  <a:ext cx="215734" cy="302031"/>
                </a:xfrm>
                <a:custGeom>
                  <a:avLst/>
                  <a:gdLst>
                    <a:gd name="connsiteX0" fmla="*/ 64206 w 215734"/>
                    <a:gd name="connsiteY0" fmla="*/ 52069 h 302031"/>
                    <a:gd name="connsiteX1" fmla="*/ 64206 w 215734"/>
                    <a:gd name="connsiteY1" fmla="*/ 302032 h 302031"/>
                    <a:gd name="connsiteX2" fmla="*/ 0 w 215734"/>
                    <a:gd name="connsiteY2" fmla="*/ 302032 h 302031"/>
                    <a:gd name="connsiteX3" fmla="*/ 0 w 215734"/>
                    <a:gd name="connsiteY3" fmla="*/ 0 h 302031"/>
                    <a:gd name="connsiteX4" fmla="*/ 129608 w 215734"/>
                    <a:gd name="connsiteY4" fmla="*/ 0 h 302031"/>
                    <a:gd name="connsiteX5" fmla="*/ 215734 w 215734"/>
                    <a:gd name="connsiteY5" fmla="*/ 113322 h 302031"/>
                    <a:gd name="connsiteX6" fmla="*/ 215734 w 215734"/>
                    <a:gd name="connsiteY6" fmla="*/ 302032 h 302031"/>
                    <a:gd name="connsiteX7" fmla="*/ 151750 w 215734"/>
                    <a:gd name="connsiteY7" fmla="*/ 302032 h 302031"/>
                    <a:gd name="connsiteX8" fmla="*/ 151750 w 215734"/>
                    <a:gd name="connsiteY8" fmla="*/ 122421 h 302031"/>
                    <a:gd name="connsiteX9" fmla="*/ 103505 w 215734"/>
                    <a:gd name="connsiteY9" fmla="*/ 52069 h 302031"/>
                    <a:gd name="connsiteX10" fmla="*/ 64206 w 215734"/>
                    <a:gd name="connsiteY10" fmla="*/ 52069 h 3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34" h="302031">
                      <a:moveTo>
                        <a:pt x="64206" y="52069"/>
                      </a:moveTo>
                      <a:lnTo>
                        <a:pt x="64206" y="302032"/>
                      </a:lnTo>
                      <a:lnTo>
                        <a:pt x="0" y="302032"/>
                      </a:lnTo>
                      <a:lnTo>
                        <a:pt x="0" y="0"/>
                      </a:lnTo>
                      <a:lnTo>
                        <a:pt x="129608" y="0"/>
                      </a:lnTo>
                      <a:cubicBezTo>
                        <a:pt x="185910" y="0"/>
                        <a:pt x="215734" y="37370"/>
                        <a:pt x="215734" y="113322"/>
                      </a:cubicBezTo>
                      <a:lnTo>
                        <a:pt x="215734" y="302032"/>
                      </a:lnTo>
                      <a:lnTo>
                        <a:pt x="151750" y="302032"/>
                      </a:lnTo>
                      <a:lnTo>
                        <a:pt x="151750" y="122421"/>
                      </a:lnTo>
                      <a:cubicBezTo>
                        <a:pt x="151750" y="80305"/>
                        <a:pt x="136624" y="52069"/>
                        <a:pt x="103505" y="52069"/>
                      </a:cubicBezTo>
                      <a:lnTo>
                        <a:pt x="64206" y="52069"/>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3" name="Freeform: Shape 12">
                  <a:extLst>
                    <a:ext uri="{FF2B5EF4-FFF2-40B4-BE49-F238E27FC236}">
                      <a16:creationId xmlns:a16="http://schemas.microsoft.com/office/drawing/2014/main" id="{122C4EE9-FEC0-73EA-3D95-0B904DEA20CC}"/>
                    </a:ext>
                  </a:extLst>
                </p:cNvPr>
                <p:cNvSpPr/>
                <p:nvPr/>
              </p:nvSpPr>
              <p:spPr>
                <a:xfrm>
                  <a:off x="1096748" y="491962"/>
                  <a:ext cx="83855" cy="83821"/>
                </a:xfrm>
                <a:custGeom>
                  <a:avLst/>
                  <a:gdLst>
                    <a:gd name="connsiteX0" fmla="*/ 83856 w 83855"/>
                    <a:gd name="connsiteY0" fmla="*/ 42065 h 83821"/>
                    <a:gd name="connsiteX1" fmla="*/ 41791 w 83855"/>
                    <a:gd name="connsiteY1" fmla="*/ 83822 h 83821"/>
                    <a:gd name="connsiteX2" fmla="*/ 0 w 83855"/>
                    <a:gd name="connsiteY2" fmla="*/ 42065 h 83821"/>
                    <a:gd name="connsiteX3" fmla="*/ 41791 w 83855"/>
                    <a:gd name="connsiteY3" fmla="*/ 0 h 83821"/>
                    <a:gd name="connsiteX4" fmla="*/ 83856 w 83855"/>
                    <a:gd name="connsiteY4" fmla="*/ 42065 h 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5" h="83821">
                      <a:moveTo>
                        <a:pt x="83856" y="42065"/>
                      </a:moveTo>
                      <a:cubicBezTo>
                        <a:pt x="83856" y="65248"/>
                        <a:pt x="64941" y="83822"/>
                        <a:pt x="41791" y="83822"/>
                      </a:cubicBezTo>
                      <a:cubicBezTo>
                        <a:pt x="18642" y="83822"/>
                        <a:pt x="0" y="65231"/>
                        <a:pt x="0" y="42065"/>
                      </a:cubicBezTo>
                      <a:cubicBezTo>
                        <a:pt x="0" y="18898"/>
                        <a:pt x="18642" y="0"/>
                        <a:pt x="41791" y="0"/>
                      </a:cubicBezTo>
                      <a:cubicBezTo>
                        <a:pt x="64941" y="0"/>
                        <a:pt x="83856" y="18642"/>
                        <a:pt x="83856" y="42065"/>
                      </a:cubicBez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4" name="Freeform: Shape 13">
                  <a:extLst>
                    <a:ext uri="{FF2B5EF4-FFF2-40B4-BE49-F238E27FC236}">
                      <a16:creationId xmlns:a16="http://schemas.microsoft.com/office/drawing/2014/main" id="{43AC2D4A-9F93-D655-B056-AECA7AD94DC9}"/>
                    </a:ext>
                  </a:extLst>
                </p:cNvPr>
                <p:cNvSpPr/>
                <p:nvPr/>
              </p:nvSpPr>
              <p:spPr>
                <a:xfrm>
                  <a:off x="792719" y="524603"/>
                  <a:ext cx="655278" cy="153184"/>
                </a:xfrm>
                <a:custGeom>
                  <a:avLst/>
                  <a:gdLst>
                    <a:gd name="connsiteX0" fmla="*/ 635424 w 655278"/>
                    <a:gd name="connsiteY0" fmla="*/ 0 h 153184"/>
                    <a:gd name="connsiteX1" fmla="*/ 387475 w 655278"/>
                    <a:gd name="connsiteY1" fmla="*/ 94458 h 153184"/>
                    <a:gd name="connsiteX2" fmla="*/ 149309 w 655278"/>
                    <a:gd name="connsiteY2" fmla="*/ 9424 h 153184"/>
                    <a:gd name="connsiteX3" fmla="*/ 0 w 655278"/>
                    <a:gd name="connsiteY3" fmla="*/ 9424 h 153184"/>
                    <a:gd name="connsiteX4" fmla="*/ 323474 w 655278"/>
                    <a:gd name="connsiteY4" fmla="*/ 153184 h 153184"/>
                    <a:gd name="connsiteX5" fmla="*/ 655278 w 655278"/>
                    <a:gd name="connsiteY5" fmla="*/ 0 h 153184"/>
                    <a:gd name="connsiteX6" fmla="*/ 635424 w 655278"/>
                    <a:gd name="connsiteY6" fmla="*/ 0 h 15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78" h="153184">
                      <a:moveTo>
                        <a:pt x="635424" y="0"/>
                      </a:moveTo>
                      <a:cubicBezTo>
                        <a:pt x="569374" y="58948"/>
                        <a:pt x="482479" y="94458"/>
                        <a:pt x="387475" y="94458"/>
                      </a:cubicBezTo>
                      <a:cubicBezTo>
                        <a:pt x="292471" y="94458"/>
                        <a:pt x="213805" y="62602"/>
                        <a:pt x="149309" y="9424"/>
                      </a:cubicBezTo>
                      <a:lnTo>
                        <a:pt x="0" y="9424"/>
                      </a:lnTo>
                      <a:cubicBezTo>
                        <a:pt x="79656" y="97496"/>
                        <a:pt x="195197" y="153184"/>
                        <a:pt x="323474" y="153184"/>
                      </a:cubicBezTo>
                      <a:cubicBezTo>
                        <a:pt x="451750" y="153184"/>
                        <a:pt x="575588" y="93536"/>
                        <a:pt x="655278" y="0"/>
                      </a:cubicBezTo>
                      <a:lnTo>
                        <a:pt x="635424" y="0"/>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5" name="Freeform: Shape 14">
                  <a:extLst>
                    <a:ext uri="{FF2B5EF4-FFF2-40B4-BE49-F238E27FC236}">
                      <a16:creationId xmlns:a16="http://schemas.microsoft.com/office/drawing/2014/main" id="{0C390A42-F98B-3927-1E1D-10415141D165}"/>
                    </a:ext>
                  </a:extLst>
                </p:cNvPr>
                <p:cNvSpPr/>
                <p:nvPr/>
              </p:nvSpPr>
              <p:spPr>
                <a:xfrm>
                  <a:off x="1676535" y="713228"/>
                  <a:ext cx="225019" cy="316115"/>
                </a:xfrm>
                <a:custGeom>
                  <a:avLst/>
                  <a:gdLst>
                    <a:gd name="connsiteX0" fmla="*/ 69140 w 225019"/>
                    <a:gd name="connsiteY0" fmla="*/ 121755 h 316115"/>
                    <a:gd name="connsiteX1" fmla="*/ 121687 w 225019"/>
                    <a:gd name="connsiteY1" fmla="*/ 44642 h 316115"/>
                    <a:gd name="connsiteX2" fmla="*/ 164810 w 225019"/>
                    <a:gd name="connsiteY2" fmla="*/ 121755 h 316115"/>
                    <a:gd name="connsiteX3" fmla="*/ 69140 w 225019"/>
                    <a:gd name="connsiteY3" fmla="*/ 121755 h 316115"/>
                    <a:gd name="connsiteX4" fmla="*/ 224560 w 225019"/>
                    <a:gd name="connsiteY4" fmla="*/ 165407 h 316115"/>
                    <a:gd name="connsiteX5" fmla="*/ 122660 w 225019"/>
                    <a:gd name="connsiteY5" fmla="*/ 0 h 316115"/>
                    <a:gd name="connsiteX6" fmla="*/ 0 w 225019"/>
                    <a:gd name="connsiteY6" fmla="*/ 151921 h 316115"/>
                    <a:gd name="connsiteX7" fmla="*/ 126928 w 225019"/>
                    <a:gd name="connsiteY7" fmla="*/ 316116 h 316115"/>
                    <a:gd name="connsiteX8" fmla="*/ 221983 w 225019"/>
                    <a:gd name="connsiteY8" fmla="*/ 282007 h 316115"/>
                    <a:gd name="connsiteX9" fmla="*/ 203392 w 225019"/>
                    <a:gd name="connsiteY9" fmla="*/ 240011 h 316115"/>
                    <a:gd name="connsiteX10" fmla="*/ 138827 w 225019"/>
                    <a:gd name="connsiteY10" fmla="*/ 264269 h 316115"/>
                    <a:gd name="connsiteX11" fmla="*/ 68184 w 225019"/>
                    <a:gd name="connsiteY11" fmla="*/ 165407 h 316115"/>
                    <a:gd name="connsiteX12" fmla="*/ 224560 w 225019"/>
                    <a:gd name="connsiteY12" fmla="*/ 165407 h 31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019" h="316115">
                      <a:moveTo>
                        <a:pt x="69140" y="121755"/>
                      </a:moveTo>
                      <a:cubicBezTo>
                        <a:pt x="68679" y="81466"/>
                        <a:pt x="85188" y="44642"/>
                        <a:pt x="121687" y="44642"/>
                      </a:cubicBezTo>
                      <a:cubicBezTo>
                        <a:pt x="153884" y="44642"/>
                        <a:pt x="166875" y="76003"/>
                        <a:pt x="164810" y="121755"/>
                      </a:cubicBezTo>
                      <a:lnTo>
                        <a:pt x="69140" y="121755"/>
                      </a:lnTo>
                      <a:close/>
                      <a:moveTo>
                        <a:pt x="224560" y="165407"/>
                      </a:moveTo>
                      <a:cubicBezTo>
                        <a:pt x="229255" y="75371"/>
                        <a:pt x="198099" y="0"/>
                        <a:pt x="122660" y="0"/>
                      </a:cubicBezTo>
                      <a:cubicBezTo>
                        <a:pt x="54220" y="0"/>
                        <a:pt x="0" y="59153"/>
                        <a:pt x="0" y="151921"/>
                      </a:cubicBezTo>
                      <a:cubicBezTo>
                        <a:pt x="0" y="251534"/>
                        <a:pt x="54561" y="316116"/>
                        <a:pt x="126928" y="316116"/>
                      </a:cubicBezTo>
                      <a:cubicBezTo>
                        <a:pt x="154891" y="316116"/>
                        <a:pt x="188795" y="306266"/>
                        <a:pt x="221983" y="282007"/>
                      </a:cubicBezTo>
                      <a:lnTo>
                        <a:pt x="203392" y="240011"/>
                      </a:lnTo>
                      <a:cubicBezTo>
                        <a:pt x="187498" y="254043"/>
                        <a:pt x="162556" y="264269"/>
                        <a:pt x="138827" y="264269"/>
                      </a:cubicBezTo>
                      <a:cubicBezTo>
                        <a:pt x="98777" y="264269"/>
                        <a:pt x="66853" y="221949"/>
                        <a:pt x="68184" y="165407"/>
                      </a:cubicBezTo>
                      <a:lnTo>
                        <a:pt x="224560" y="165407"/>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16" name="Freeform: Shape 15">
                  <a:extLst>
                    <a:ext uri="{FF2B5EF4-FFF2-40B4-BE49-F238E27FC236}">
                      <a16:creationId xmlns:a16="http://schemas.microsoft.com/office/drawing/2014/main" id="{B3F5EFB2-EDEB-69DA-5B3D-F39ACE8D6A7C}"/>
                    </a:ext>
                  </a:extLst>
                </p:cNvPr>
                <p:cNvSpPr/>
                <p:nvPr/>
              </p:nvSpPr>
              <p:spPr>
                <a:xfrm>
                  <a:off x="1444156" y="599838"/>
                  <a:ext cx="252301" cy="422165"/>
                </a:xfrm>
                <a:custGeom>
                  <a:avLst/>
                  <a:gdLst>
                    <a:gd name="connsiteX0" fmla="*/ 67979 w 252301"/>
                    <a:gd name="connsiteY0" fmla="*/ 56746 h 422165"/>
                    <a:gd name="connsiteX1" fmla="*/ 103027 w 252301"/>
                    <a:gd name="connsiteY1" fmla="*/ 56746 h 422165"/>
                    <a:gd name="connsiteX2" fmla="*/ 157093 w 252301"/>
                    <a:gd name="connsiteY2" fmla="*/ 120714 h 422165"/>
                    <a:gd name="connsiteX3" fmla="*/ 95379 w 252301"/>
                    <a:gd name="connsiteY3" fmla="*/ 196631 h 422165"/>
                    <a:gd name="connsiteX4" fmla="*/ 67979 w 252301"/>
                    <a:gd name="connsiteY4" fmla="*/ 196631 h 422165"/>
                    <a:gd name="connsiteX5" fmla="*/ 67979 w 252301"/>
                    <a:gd name="connsiteY5" fmla="*/ 56746 h 422165"/>
                    <a:gd name="connsiteX6" fmla="*/ 67979 w 252301"/>
                    <a:gd name="connsiteY6" fmla="*/ 56746 h 422165"/>
                    <a:gd name="connsiteX7" fmla="*/ 168395 w 252301"/>
                    <a:gd name="connsiteY7" fmla="*/ 232926 h 422165"/>
                    <a:gd name="connsiteX8" fmla="*/ 225295 w 252301"/>
                    <a:gd name="connsiteY8" fmla="*/ 110283 h 422165"/>
                    <a:gd name="connsiteX9" fmla="*/ 117077 w 252301"/>
                    <a:gd name="connsiteY9" fmla="*/ 0 h 422165"/>
                    <a:gd name="connsiteX10" fmla="*/ 0 w 252301"/>
                    <a:gd name="connsiteY10" fmla="*/ 0 h 422165"/>
                    <a:gd name="connsiteX11" fmla="*/ 0 w 252301"/>
                    <a:gd name="connsiteY11" fmla="*/ 422165 h 422165"/>
                    <a:gd name="connsiteX12" fmla="*/ 67962 w 252301"/>
                    <a:gd name="connsiteY12" fmla="*/ 422165 h 422165"/>
                    <a:gd name="connsiteX13" fmla="*/ 67962 w 252301"/>
                    <a:gd name="connsiteY13" fmla="*/ 253395 h 422165"/>
                    <a:gd name="connsiteX14" fmla="*/ 108354 w 252301"/>
                    <a:gd name="connsiteY14" fmla="*/ 253395 h 422165"/>
                    <a:gd name="connsiteX15" fmla="*/ 174284 w 252301"/>
                    <a:gd name="connsiteY15" fmla="*/ 422165 h 422165"/>
                    <a:gd name="connsiteX16" fmla="*/ 252302 w 252301"/>
                    <a:gd name="connsiteY16" fmla="*/ 422165 h 422165"/>
                    <a:gd name="connsiteX17" fmla="*/ 168395 w 252301"/>
                    <a:gd name="connsiteY17" fmla="*/ 232926 h 422165"/>
                    <a:gd name="connsiteX18" fmla="*/ 168395 w 252301"/>
                    <a:gd name="connsiteY18" fmla="*/ 232926 h 4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301" h="422165">
                      <a:moveTo>
                        <a:pt x="67979" y="56746"/>
                      </a:moveTo>
                      <a:lnTo>
                        <a:pt x="103027" y="56746"/>
                      </a:lnTo>
                      <a:cubicBezTo>
                        <a:pt x="130308" y="56746"/>
                        <a:pt x="157093" y="72862"/>
                        <a:pt x="157093" y="120714"/>
                      </a:cubicBezTo>
                      <a:cubicBezTo>
                        <a:pt x="157093" y="151477"/>
                        <a:pt x="142190" y="196631"/>
                        <a:pt x="95379" y="196631"/>
                      </a:cubicBezTo>
                      <a:lnTo>
                        <a:pt x="67979" y="196631"/>
                      </a:lnTo>
                      <a:lnTo>
                        <a:pt x="67979" y="56746"/>
                      </a:lnTo>
                      <a:lnTo>
                        <a:pt x="67979" y="56746"/>
                      </a:lnTo>
                      <a:close/>
                      <a:moveTo>
                        <a:pt x="168395" y="232926"/>
                      </a:moveTo>
                      <a:cubicBezTo>
                        <a:pt x="200011" y="209179"/>
                        <a:pt x="225295" y="173158"/>
                        <a:pt x="225295" y="110283"/>
                      </a:cubicBezTo>
                      <a:cubicBezTo>
                        <a:pt x="225295" y="38684"/>
                        <a:pt x="181915" y="0"/>
                        <a:pt x="117077" y="0"/>
                      </a:cubicBezTo>
                      <a:lnTo>
                        <a:pt x="0" y="0"/>
                      </a:lnTo>
                      <a:lnTo>
                        <a:pt x="0" y="422165"/>
                      </a:lnTo>
                      <a:lnTo>
                        <a:pt x="67962" y="422165"/>
                      </a:lnTo>
                      <a:lnTo>
                        <a:pt x="67962" y="253395"/>
                      </a:lnTo>
                      <a:lnTo>
                        <a:pt x="108354" y="253395"/>
                      </a:lnTo>
                      <a:lnTo>
                        <a:pt x="174284" y="422165"/>
                      </a:lnTo>
                      <a:lnTo>
                        <a:pt x="252302" y="422165"/>
                      </a:lnTo>
                      <a:lnTo>
                        <a:pt x="168395" y="232926"/>
                      </a:lnTo>
                      <a:lnTo>
                        <a:pt x="168395" y="232926"/>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sp>
            <p:nvSpPr>
              <p:cNvPr id="17" name="Freeform: Shape 16">
                <a:extLst>
                  <a:ext uri="{FF2B5EF4-FFF2-40B4-BE49-F238E27FC236}">
                    <a16:creationId xmlns:a16="http://schemas.microsoft.com/office/drawing/2014/main" id="{D74934C7-0D92-BD9A-12A9-A0654862F1FC}"/>
                  </a:ext>
                </a:extLst>
              </p:cNvPr>
              <p:cNvSpPr/>
              <p:nvPr/>
            </p:nvSpPr>
            <p:spPr>
              <a:xfrm>
                <a:off x="1913472" y="944463"/>
                <a:ext cx="83616" cy="84880"/>
              </a:xfrm>
              <a:custGeom>
                <a:avLst/>
                <a:gdLst>
                  <a:gd name="connsiteX0" fmla="*/ 63404 w 83616"/>
                  <a:gd name="connsiteY0" fmla="*/ 5497 h 84880"/>
                  <a:gd name="connsiteX1" fmla="*/ 78222 w 83616"/>
                  <a:gd name="connsiteY1" fmla="*/ 20742 h 84880"/>
                  <a:gd name="connsiteX2" fmla="*/ 83617 w 83616"/>
                  <a:gd name="connsiteY2" fmla="*/ 42543 h 84880"/>
                  <a:gd name="connsiteX3" fmla="*/ 78222 w 83616"/>
                  <a:gd name="connsiteY3" fmla="*/ 64241 h 84880"/>
                  <a:gd name="connsiteX4" fmla="*/ 63404 w 83616"/>
                  <a:gd name="connsiteY4" fmla="*/ 79383 h 84880"/>
                  <a:gd name="connsiteX5" fmla="*/ 41911 w 83616"/>
                  <a:gd name="connsiteY5" fmla="*/ 84880 h 84880"/>
                  <a:gd name="connsiteX6" fmla="*/ 20315 w 83616"/>
                  <a:gd name="connsiteY6" fmla="*/ 79383 h 84880"/>
                  <a:gd name="connsiteX7" fmla="*/ 5395 w 83616"/>
                  <a:gd name="connsiteY7" fmla="*/ 64241 h 84880"/>
                  <a:gd name="connsiteX8" fmla="*/ 0 w 83616"/>
                  <a:gd name="connsiteY8" fmla="*/ 42543 h 84880"/>
                  <a:gd name="connsiteX9" fmla="*/ 5395 w 83616"/>
                  <a:gd name="connsiteY9" fmla="*/ 20742 h 84880"/>
                  <a:gd name="connsiteX10" fmla="*/ 20315 w 83616"/>
                  <a:gd name="connsiteY10" fmla="*/ 5497 h 84880"/>
                  <a:gd name="connsiteX11" fmla="*/ 41911 w 83616"/>
                  <a:gd name="connsiteY11" fmla="*/ 0 h 84880"/>
                  <a:gd name="connsiteX12" fmla="*/ 63404 w 83616"/>
                  <a:gd name="connsiteY12" fmla="*/ 5497 h 84880"/>
                  <a:gd name="connsiteX13" fmla="*/ 66579 w 83616"/>
                  <a:gd name="connsiteY13" fmla="*/ 67945 h 84880"/>
                  <a:gd name="connsiteX14" fmla="*/ 76003 w 83616"/>
                  <a:gd name="connsiteY14" fmla="*/ 42543 h 84880"/>
                  <a:gd name="connsiteX15" fmla="*/ 66579 w 83616"/>
                  <a:gd name="connsiteY15" fmla="*/ 17140 h 84880"/>
                  <a:gd name="connsiteX16" fmla="*/ 41911 w 83616"/>
                  <a:gd name="connsiteY16" fmla="*/ 7187 h 84880"/>
                  <a:gd name="connsiteX17" fmla="*/ 17037 w 83616"/>
                  <a:gd name="connsiteY17" fmla="*/ 17140 h 84880"/>
                  <a:gd name="connsiteX18" fmla="*/ 7614 w 83616"/>
                  <a:gd name="connsiteY18" fmla="*/ 42543 h 84880"/>
                  <a:gd name="connsiteX19" fmla="*/ 17037 w 83616"/>
                  <a:gd name="connsiteY19" fmla="*/ 67945 h 84880"/>
                  <a:gd name="connsiteX20" fmla="*/ 41911 w 83616"/>
                  <a:gd name="connsiteY20" fmla="*/ 77898 h 84880"/>
                  <a:gd name="connsiteX21" fmla="*/ 66579 w 83616"/>
                  <a:gd name="connsiteY21" fmla="*/ 67945 h 84880"/>
                  <a:gd name="connsiteX22" fmla="*/ 57378 w 83616"/>
                  <a:gd name="connsiteY22" fmla="*/ 42013 h 84880"/>
                  <a:gd name="connsiteX23" fmla="*/ 49115 w 83616"/>
                  <a:gd name="connsiteY23" fmla="*/ 46572 h 84880"/>
                  <a:gd name="connsiteX24" fmla="*/ 61816 w 83616"/>
                  <a:gd name="connsiteY24" fmla="*/ 64770 h 84880"/>
                  <a:gd name="connsiteX25" fmla="*/ 51027 w 83616"/>
                  <a:gd name="connsiteY25" fmla="*/ 64975 h 84880"/>
                  <a:gd name="connsiteX26" fmla="*/ 39384 w 83616"/>
                  <a:gd name="connsiteY26" fmla="*/ 46981 h 84880"/>
                  <a:gd name="connsiteX27" fmla="*/ 34519 w 83616"/>
                  <a:gd name="connsiteY27" fmla="*/ 46981 h 84880"/>
                  <a:gd name="connsiteX28" fmla="*/ 34519 w 83616"/>
                  <a:gd name="connsiteY28" fmla="*/ 64975 h 84880"/>
                  <a:gd name="connsiteX29" fmla="*/ 25420 w 83616"/>
                  <a:gd name="connsiteY29" fmla="*/ 64975 h 84880"/>
                  <a:gd name="connsiteX30" fmla="*/ 25420 w 83616"/>
                  <a:gd name="connsiteY30" fmla="*/ 19462 h 84880"/>
                  <a:gd name="connsiteX31" fmla="*/ 45103 w 83616"/>
                  <a:gd name="connsiteY31" fmla="*/ 19462 h 84880"/>
                  <a:gd name="connsiteX32" fmla="*/ 56217 w 83616"/>
                  <a:gd name="connsiteY32" fmla="*/ 23166 h 84880"/>
                  <a:gd name="connsiteX33" fmla="*/ 60348 w 83616"/>
                  <a:gd name="connsiteY33" fmla="*/ 33221 h 84880"/>
                  <a:gd name="connsiteX34" fmla="*/ 57378 w 83616"/>
                  <a:gd name="connsiteY34" fmla="*/ 42013 h 84880"/>
                  <a:gd name="connsiteX35" fmla="*/ 57378 w 83616"/>
                  <a:gd name="connsiteY35" fmla="*/ 42013 h 84880"/>
                  <a:gd name="connsiteX36" fmla="*/ 34519 w 83616"/>
                  <a:gd name="connsiteY36" fmla="*/ 39367 h 84880"/>
                  <a:gd name="connsiteX37" fmla="*/ 44472 w 83616"/>
                  <a:gd name="connsiteY37" fmla="*/ 39367 h 84880"/>
                  <a:gd name="connsiteX38" fmla="*/ 49337 w 83616"/>
                  <a:gd name="connsiteY38" fmla="*/ 37882 h 84880"/>
                  <a:gd name="connsiteX39" fmla="*/ 51249 w 83616"/>
                  <a:gd name="connsiteY39" fmla="*/ 33443 h 84880"/>
                  <a:gd name="connsiteX40" fmla="*/ 49337 w 83616"/>
                  <a:gd name="connsiteY40" fmla="*/ 29107 h 84880"/>
                  <a:gd name="connsiteX41" fmla="*/ 44472 w 83616"/>
                  <a:gd name="connsiteY41" fmla="*/ 27724 h 84880"/>
                  <a:gd name="connsiteX42" fmla="*/ 34519 w 83616"/>
                  <a:gd name="connsiteY42" fmla="*/ 27724 h 84880"/>
                  <a:gd name="connsiteX43" fmla="*/ 34519 w 83616"/>
                  <a:gd name="connsiteY43" fmla="*/ 39367 h 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616" h="84880">
                    <a:moveTo>
                      <a:pt x="63404" y="5497"/>
                    </a:moveTo>
                    <a:cubicBezTo>
                      <a:pt x="69686" y="9168"/>
                      <a:pt x="74620" y="14255"/>
                      <a:pt x="78222" y="20742"/>
                    </a:cubicBezTo>
                    <a:cubicBezTo>
                      <a:pt x="81824" y="27229"/>
                      <a:pt x="83617" y="34502"/>
                      <a:pt x="83617" y="42543"/>
                    </a:cubicBezTo>
                    <a:cubicBezTo>
                      <a:pt x="83617" y="50583"/>
                      <a:pt x="81824" y="57822"/>
                      <a:pt x="78222" y="64241"/>
                    </a:cubicBezTo>
                    <a:cubicBezTo>
                      <a:pt x="74620" y="70660"/>
                      <a:pt x="69686" y="75713"/>
                      <a:pt x="63404" y="79383"/>
                    </a:cubicBezTo>
                    <a:cubicBezTo>
                      <a:pt x="57122" y="83054"/>
                      <a:pt x="49969" y="84880"/>
                      <a:pt x="41911" y="84880"/>
                    </a:cubicBezTo>
                    <a:cubicBezTo>
                      <a:pt x="33853" y="84880"/>
                      <a:pt x="26666" y="83054"/>
                      <a:pt x="20315" y="79383"/>
                    </a:cubicBezTo>
                    <a:cubicBezTo>
                      <a:pt x="13965" y="75713"/>
                      <a:pt x="8997" y="70677"/>
                      <a:pt x="5395" y="64241"/>
                    </a:cubicBezTo>
                    <a:cubicBezTo>
                      <a:pt x="1793" y="57822"/>
                      <a:pt x="0" y="50583"/>
                      <a:pt x="0" y="42543"/>
                    </a:cubicBezTo>
                    <a:cubicBezTo>
                      <a:pt x="0" y="34502"/>
                      <a:pt x="1793" y="27229"/>
                      <a:pt x="5395" y="20742"/>
                    </a:cubicBezTo>
                    <a:cubicBezTo>
                      <a:pt x="8997" y="14255"/>
                      <a:pt x="13965" y="9168"/>
                      <a:pt x="20315" y="5497"/>
                    </a:cubicBezTo>
                    <a:cubicBezTo>
                      <a:pt x="26666" y="1827"/>
                      <a:pt x="33870" y="0"/>
                      <a:pt x="41911" y="0"/>
                    </a:cubicBezTo>
                    <a:cubicBezTo>
                      <a:pt x="49952" y="0"/>
                      <a:pt x="57122" y="1844"/>
                      <a:pt x="63404" y="5497"/>
                    </a:cubicBezTo>
                    <a:close/>
                    <a:moveTo>
                      <a:pt x="66579" y="67945"/>
                    </a:moveTo>
                    <a:cubicBezTo>
                      <a:pt x="72862" y="61321"/>
                      <a:pt x="76003" y="52854"/>
                      <a:pt x="76003" y="42543"/>
                    </a:cubicBezTo>
                    <a:cubicBezTo>
                      <a:pt x="76003" y="32231"/>
                      <a:pt x="72862" y="23781"/>
                      <a:pt x="66579" y="17140"/>
                    </a:cubicBezTo>
                    <a:cubicBezTo>
                      <a:pt x="60297" y="10516"/>
                      <a:pt x="52086" y="7187"/>
                      <a:pt x="41911" y="7187"/>
                    </a:cubicBezTo>
                    <a:cubicBezTo>
                      <a:pt x="31736" y="7187"/>
                      <a:pt x="23320" y="10499"/>
                      <a:pt x="17037" y="17140"/>
                    </a:cubicBezTo>
                    <a:cubicBezTo>
                      <a:pt x="10755" y="23781"/>
                      <a:pt x="7614" y="32248"/>
                      <a:pt x="7614" y="42543"/>
                    </a:cubicBezTo>
                    <a:cubicBezTo>
                      <a:pt x="7614" y="52837"/>
                      <a:pt x="10755" y="61321"/>
                      <a:pt x="17037" y="67945"/>
                    </a:cubicBezTo>
                    <a:cubicBezTo>
                      <a:pt x="23320" y="74586"/>
                      <a:pt x="31600" y="77898"/>
                      <a:pt x="41911" y="77898"/>
                    </a:cubicBezTo>
                    <a:cubicBezTo>
                      <a:pt x="52222" y="77898"/>
                      <a:pt x="60297" y="74586"/>
                      <a:pt x="66579" y="67945"/>
                    </a:cubicBezTo>
                    <a:close/>
                    <a:moveTo>
                      <a:pt x="57378" y="42013"/>
                    </a:moveTo>
                    <a:cubicBezTo>
                      <a:pt x="55397" y="44335"/>
                      <a:pt x="52649" y="45855"/>
                      <a:pt x="49115" y="46572"/>
                    </a:cubicBezTo>
                    <a:lnTo>
                      <a:pt x="61816" y="64770"/>
                    </a:lnTo>
                    <a:lnTo>
                      <a:pt x="51027" y="64975"/>
                    </a:lnTo>
                    <a:lnTo>
                      <a:pt x="39384" y="46981"/>
                    </a:lnTo>
                    <a:lnTo>
                      <a:pt x="34519" y="46981"/>
                    </a:lnTo>
                    <a:lnTo>
                      <a:pt x="34519" y="64975"/>
                    </a:lnTo>
                    <a:lnTo>
                      <a:pt x="25420" y="64975"/>
                    </a:lnTo>
                    <a:lnTo>
                      <a:pt x="25420" y="19462"/>
                    </a:lnTo>
                    <a:lnTo>
                      <a:pt x="45103" y="19462"/>
                    </a:lnTo>
                    <a:cubicBezTo>
                      <a:pt x="49764" y="19462"/>
                      <a:pt x="53468" y="20691"/>
                      <a:pt x="56217" y="23166"/>
                    </a:cubicBezTo>
                    <a:cubicBezTo>
                      <a:pt x="58965" y="25642"/>
                      <a:pt x="60348" y="28988"/>
                      <a:pt x="60348" y="33221"/>
                    </a:cubicBezTo>
                    <a:cubicBezTo>
                      <a:pt x="60348" y="36755"/>
                      <a:pt x="59358" y="39675"/>
                      <a:pt x="57378" y="42013"/>
                    </a:cubicBezTo>
                    <a:lnTo>
                      <a:pt x="57378" y="42013"/>
                    </a:lnTo>
                    <a:close/>
                    <a:moveTo>
                      <a:pt x="34519" y="39367"/>
                    </a:moveTo>
                    <a:lnTo>
                      <a:pt x="44472" y="39367"/>
                    </a:lnTo>
                    <a:cubicBezTo>
                      <a:pt x="46452" y="39367"/>
                      <a:pt x="48074" y="38872"/>
                      <a:pt x="49337" y="37882"/>
                    </a:cubicBezTo>
                    <a:cubicBezTo>
                      <a:pt x="50600" y="36892"/>
                      <a:pt x="51249" y="35424"/>
                      <a:pt x="51249" y="33443"/>
                    </a:cubicBezTo>
                    <a:cubicBezTo>
                      <a:pt x="51249" y="31463"/>
                      <a:pt x="50617" y="30029"/>
                      <a:pt x="49337" y="29107"/>
                    </a:cubicBezTo>
                    <a:cubicBezTo>
                      <a:pt x="48074" y="28185"/>
                      <a:pt x="46435" y="27724"/>
                      <a:pt x="44472" y="27724"/>
                    </a:cubicBezTo>
                    <a:lnTo>
                      <a:pt x="34519" y="27724"/>
                    </a:lnTo>
                    <a:lnTo>
                      <a:pt x="34519" y="39367"/>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grpSp>
      <p:sp>
        <p:nvSpPr>
          <p:cNvPr id="50" name="Text Placeholder 4">
            <a:extLst>
              <a:ext uri="{FF2B5EF4-FFF2-40B4-BE49-F238E27FC236}">
                <a16:creationId xmlns:a16="http://schemas.microsoft.com/office/drawing/2014/main" id="{CBCD3FA0-413C-C0AC-BF6C-4E8DF73B0851}"/>
              </a:ext>
            </a:extLst>
          </p:cNvPr>
          <p:cNvSpPr>
            <a:spLocks noGrp="1"/>
          </p:cNvSpPr>
          <p:nvPr>
            <p:ph type="body" sz="quarter" idx="13" hasCustomPrompt="1"/>
          </p:nvPr>
        </p:nvSpPr>
        <p:spPr>
          <a:xfrm>
            <a:off x="533400" y="4480298"/>
            <a:ext cx="9875520" cy="369332"/>
          </a:xfrm>
        </p:spPr>
        <p:txBody>
          <a:bodyPr anchor="t"/>
          <a:lstStyle>
            <a:lvl1pPr marL="0" indent="0" algn="l" rtl="0" eaLnBrk="1" fontAlgn="base" hangingPunct="1">
              <a:spcBef>
                <a:spcPct val="0"/>
              </a:spcBef>
              <a:spcAft>
                <a:spcPct val="0"/>
              </a:spcAft>
              <a:buNone/>
              <a:defRPr lang="en-US" sz="2400" kern="0" baseline="0" dirty="0" smtClean="0">
                <a:solidFill>
                  <a:schemeClr val="tx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51" name="Text Placeholder 4">
            <a:extLst>
              <a:ext uri="{FF2B5EF4-FFF2-40B4-BE49-F238E27FC236}">
                <a16:creationId xmlns:a16="http://schemas.microsoft.com/office/drawing/2014/main" id="{BA12D8D5-A1BD-C1C6-C62A-6F39E747D6CC}"/>
              </a:ext>
            </a:extLst>
          </p:cNvPr>
          <p:cNvSpPr>
            <a:spLocks noGrp="1"/>
          </p:cNvSpPr>
          <p:nvPr>
            <p:ph type="body" sz="quarter" idx="14" hasCustomPrompt="1"/>
          </p:nvPr>
        </p:nvSpPr>
        <p:spPr>
          <a:xfrm>
            <a:off x="533401" y="5232513"/>
            <a:ext cx="9875520" cy="923330"/>
          </a:xfrm>
        </p:spPr>
        <p:txBody>
          <a:bodyPr anchor="t"/>
          <a:lstStyle>
            <a:lvl1pPr marL="0" indent="0" algn="l" rtl="0" eaLnBrk="1" fontAlgn="base" hangingPunct="1">
              <a:spcBef>
                <a:spcPct val="0"/>
              </a:spcBef>
              <a:spcAft>
                <a:spcPct val="0"/>
              </a:spcAft>
              <a:buNone/>
              <a:defRPr lang="en-US" sz="2000" kern="0" baseline="0" dirty="0" smtClean="0">
                <a:solidFill>
                  <a:schemeClr val="accent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br>
              <a:rPr lang="en-US"/>
            </a:br>
            <a:r>
              <a:rPr lang="en-US"/>
              <a:t>[Date]</a:t>
            </a:r>
          </a:p>
        </p:txBody>
      </p:sp>
    </p:spTree>
    <p:extLst>
      <p:ext uri="{BB962C8B-B14F-4D97-AF65-F5344CB8AC3E}">
        <p14:creationId xmlns:p14="http://schemas.microsoft.com/office/powerpoint/2010/main" val="1238507489"/>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Graphic_Dark">
    <p:bg>
      <p:bgPr>
        <a:solidFill>
          <a:schemeClr val="tx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BEA0533-986B-B2E1-ADD5-7FC664A05314}"/>
              </a:ext>
            </a:extLst>
          </p:cNvPr>
          <p:cNvSpPr/>
          <p:nvPr userDrawn="1"/>
        </p:nvSpPr>
        <p:spPr>
          <a:xfrm rot="10800000" flipH="1">
            <a:off x="4876800" y="4797583"/>
            <a:ext cx="7315200" cy="2060416"/>
          </a:xfrm>
          <a:custGeom>
            <a:avLst/>
            <a:gdLst>
              <a:gd name="connsiteX0" fmla="*/ 4636332 w 7315200"/>
              <a:gd name="connsiteY0" fmla="*/ 2060416 h 2060416"/>
              <a:gd name="connsiteX1" fmla="*/ 7216782 w 7315200"/>
              <a:gd name="connsiteY1" fmla="*/ 1503738 h 2060416"/>
              <a:gd name="connsiteX2" fmla="*/ 7315200 w 7315200"/>
              <a:gd name="connsiteY2" fmla="*/ 1455941 h 2060416"/>
              <a:gd name="connsiteX3" fmla="*/ 7315200 w 7315200"/>
              <a:gd name="connsiteY3" fmla="*/ 920366 h 2060416"/>
              <a:gd name="connsiteX4" fmla="*/ 7170851 w 7315200"/>
              <a:gd name="connsiteY4" fmla="*/ 969610 h 2060416"/>
              <a:gd name="connsiteX5" fmla="*/ 5553686 w 7315200"/>
              <a:gd name="connsiteY5" fmla="*/ 1218649 h 2060416"/>
              <a:gd name="connsiteX6" fmla="*/ 2140061 w 7315200"/>
              <a:gd name="connsiteY6" fmla="*/ 0 h 2060416"/>
              <a:gd name="connsiteX7" fmla="*/ 0 w 7315200"/>
              <a:gd name="connsiteY7" fmla="*/ 0 h 2060416"/>
              <a:gd name="connsiteX8" fmla="*/ 4636332 w 7315200"/>
              <a:gd name="connsiteY8" fmla="*/ 2060416 h 20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2060416">
                <a:moveTo>
                  <a:pt x="4636332" y="2060416"/>
                </a:moveTo>
                <a:cubicBezTo>
                  <a:pt x="5555619" y="2060416"/>
                  <a:pt x="6429842" y="1860999"/>
                  <a:pt x="7216782" y="1503738"/>
                </a:cubicBezTo>
                <a:lnTo>
                  <a:pt x="7315200" y="1455941"/>
                </a:lnTo>
                <a:lnTo>
                  <a:pt x="7315200" y="920366"/>
                </a:lnTo>
                <a:lnTo>
                  <a:pt x="7170851" y="969610"/>
                </a:lnTo>
                <a:cubicBezTo>
                  <a:pt x="6660300" y="1131544"/>
                  <a:pt x="6116936" y="1218649"/>
                  <a:pt x="5553686" y="1218649"/>
                </a:cubicBezTo>
                <a:cubicBezTo>
                  <a:pt x="4266260" y="1218649"/>
                  <a:pt x="3064613" y="762120"/>
                  <a:pt x="2140061" y="0"/>
                </a:cubicBezTo>
                <a:lnTo>
                  <a:pt x="0" y="0"/>
                </a:lnTo>
                <a:cubicBezTo>
                  <a:pt x="1141756" y="1262312"/>
                  <a:pt x="2797757" y="2060416"/>
                  <a:pt x="4636332" y="2060416"/>
                </a:cubicBez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pic>
        <p:nvPicPr>
          <p:cNvPr id="7" name="Picture 19">
            <a:extLst>
              <a:ext uri="{FF2B5EF4-FFF2-40B4-BE49-F238E27FC236}">
                <a16:creationId xmlns:a16="http://schemas.microsoft.com/office/drawing/2014/main" id="{AE2AE6D1-D3F5-97A8-4740-C6F7D22729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1" name="Rectangle 5">
            <a:extLst>
              <a:ext uri="{FF2B5EF4-FFF2-40B4-BE49-F238E27FC236}">
                <a16:creationId xmlns:a16="http://schemas.microsoft.com/office/drawing/2014/main" id="{01B67BFC-E685-E02F-9976-BE4F6009AAED}"/>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4" name="Content Placeholder 3"/>
          <p:cNvSpPr>
            <a:spLocks noGrp="1"/>
          </p:cNvSpPr>
          <p:nvPr>
            <p:ph sz="quarter" idx="15"/>
          </p:nvPr>
        </p:nvSpPr>
        <p:spPr>
          <a:xfrm>
            <a:off x="533400" y="1714500"/>
            <a:ext cx="1112824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11128248"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11128248"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p:txBody>
          <a:bodyPr/>
          <a:lstStyle>
            <a:lvl1pPr>
              <a:defRPr>
                <a:solidFill>
                  <a:schemeClr val="bg1"/>
                </a:solidFill>
              </a:defRPr>
            </a:lvl1pPr>
          </a:lstStyle>
          <a:p>
            <a:fld id="{7775D91B-F9DF-4F1D-8EA9-D5CFAB9576A2}" type="slidenum">
              <a:rPr lang="en-US" altLang="en-US" smtClean="0"/>
              <a:pPr/>
              <a:t>‹#›</a:t>
            </a:fld>
            <a:endParaRPr lang="en-US" altLang="en-US"/>
          </a:p>
        </p:txBody>
      </p:sp>
      <p:sp>
        <p:nvSpPr>
          <p:cNvPr id="10" name="Text Placeholder 5">
            <a:extLst>
              <a:ext uri="{FF2B5EF4-FFF2-40B4-BE49-F238E27FC236}">
                <a16:creationId xmlns:a16="http://schemas.microsoft.com/office/drawing/2014/main" id="{C99482ED-7A1F-CA98-66F4-2A29F6484528}"/>
              </a:ext>
            </a:extLst>
          </p:cNvPr>
          <p:cNvSpPr>
            <a:spLocks noGrp="1"/>
          </p:cNvSpPr>
          <p:nvPr>
            <p:ph type="body" sz="quarter" idx="19" hasCustomPrompt="1"/>
          </p:nvPr>
        </p:nvSpPr>
        <p:spPr>
          <a:xfrm>
            <a:off x="1417320" y="6198733"/>
            <a:ext cx="10241277"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Tree>
    <p:extLst>
      <p:ext uri="{BB962C8B-B14F-4D97-AF65-F5344CB8AC3E}">
        <p14:creationId xmlns:p14="http://schemas.microsoft.com/office/powerpoint/2010/main" val="1956159979"/>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Navy Bar-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995FA8-444A-75EB-19DD-C80620408C88}"/>
              </a:ext>
            </a:extLst>
          </p:cNvPr>
          <p:cNvSpPr/>
          <p:nvPr userDrawn="1"/>
        </p:nvSpPr>
        <p:spPr>
          <a:xfrm>
            <a:off x="9755222" y="1"/>
            <a:ext cx="243677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5"/>
          </p:nvPr>
        </p:nvSpPr>
        <p:spPr>
          <a:xfrm>
            <a:off x="533400" y="1714500"/>
            <a:ext cx="889059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8890598" cy="861774"/>
          </a:xfrm>
        </p:spPr>
        <p:txBody>
          <a:bodyPr/>
          <a:lstStyle>
            <a:lvl1pPr>
              <a:defRPr>
                <a:solidFill>
                  <a:schemeClr val="tx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5981"/>
            <a:ext cx="889059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4851999" y="6461758"/>
            <a:ext cx="4572000" cy="170685"/>
          </a:xfrm>
        </p:spPr>
        <p:txBody>
          <a:bodyPr/>
          <a:lstStyle>
            <a:lvl1pPr>
              <a:defRPr/>
            </a:lvl1pPr>
          </a:lstStyle>
          <a:p>
            <a:r>
              <a:rPr lang="en-US"/>
              <a:t>Reinsurance 101   |   Cardine Zalenski   |   March 2025</a:t>
            </a:r>
          </a:p>
        </p:txBody>
      </p:sp>
      <p:sp>
        <p:nvSpPr>
          <p:cNvPr id="7" name="Text Placeholder 5">
            <a:extLst>
              <a:ext uri="{FF2B5EF4-FFF2-40B4-BE49-F238E27FC236}">
                <a16:creationId xmlns:a16="http://schemas.microsoft.com/office/drawing/2014/main" id="{060151B1-041A-1426-7867-B91313C3F314}"/>
              </a:ext>
            </a:extLst>
          </p:cNvPr>
          <p:cNvSpPr>
            <a:spLocks noGrp="1"/>
          </p:cNvSpPr>
          <p:nvPr>
            <p:ph type="body" sz="quarter" idx="20" hasCustomPrompt="1"/>
          </p:nvPr>
        </p:nvSpPr>
        <p:spPr>
          <a:xfrm>
            <a:off x="1417320" y="6198733"/>
            <a:ext cx="8010144"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
        <p:nvSpPr>
          <p:cNvPr id="13" name="Slide Number Placeholder 8">
            <a:extLst>
              <a:ext uri="{FF2B5EF4-FFF2-40B4-BE49-F238E27FC236}">
                <a16:creationId xmlns:a16="http://schemas.microsoft.com/office/drawing/2014/main" id="{B6E287A3-2CAA-4191-C692-29D79ACE9A1E}"/>
              </a:ext>
            </a:extLst>
          </p:cNvPr>
          <p:cNvSpPr>
            <a:spLocks noGrp="1"/>
          </p:cNvSpPr>
          <p:nvPr>
            <p:ph type="sldNum" sz="quarter" idx="17"/>
          </p:nvPr>
        </p:nvSpPr>
        <p:spPr>
          <a:xfrm>
            <a:off x="11658597" y="6464422"/>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spTree>
    <p:extLst>
      <p:ext uri="{BB962C8B-B14F-4D97-AF65-F5344CB8AC3E}">
        <p14:creationId xmlns:p14="http://schemas.microsoft.com/office/powerpoint/2010/main" val="928333070"/>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and Navy Bar-Left">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2768002" y="1714500"/>
            <a:ext cx="8890598"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768002" y="266700"/>
            <a:ext cx="8890598" cy="861774"/>
          </a:xfrm>
        </p:spPr>
        <p:txBody>
          <a:bodyPr/>
          <a:lstStyle>
            <a:lvl1pPr>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2768002" y="1143000"/>
            <a:ext cx="8890598"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6169570" y="6461758"/>
            <a:ext cx="5486400"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lvl1pPr>
          </a:lstStyle>
          <a:p>
            <a:fld id="{7775D91B-F9DF-4F1D-8EA9-D5CFAB9576A2}" type="slidenum">
              <a:rPr lang="en-US" altLang="en-US" smtClean="0"/>
              <a:pPr/>
              <a:t>‹#›</a:t>
            </a:fld>
            <a:endParaRPr lang="en-US" altLang="en-US"/>
          </a:p>
        </p:txBody>
      </p:sp>
      <p:sp>
        <p:nvSpPr>
          <p:cNvPr id="3" name="Rectangle 2">
            <a:extLst>
              <a:ext uri="{FF2B5EF4-FFF2-40B4-BE49-F238E27FC236}">
                <a16:creationId xmlns:a16="http://schemas.microsoft.com/office/drawing/2014/main" id="{D62DF5B5-3FCE-B99D-F038-1765533D3E11}"/>
              </a:ext>
            </a:extLst>
          </p:cNvPr>
          <p:cNvSpPr/>
          <p:nvPr userDrawn="1"/>
        </p:nvSpPr>
        <p:spPr>
          <a:xfrm>
            <a:off x="0" y="1"/>
            <a:ext cx="243677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9">
            <a:extLst>
              <a:ext uri="{FF2B5EF4-FFF2-40B4-BE49-F238E27FC236}">
                <a16:creationId xmlns:a16="http://schemas.microsoft.com/office/drawing/2014/main" id="{2BE71E87-72E1-2A15-7EB6-76883D1DB5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0" name="Rectangle 5">
            <a:extLst>
              <a:ext uri="{FF2B5EF4-FFF2-40B4-BE49-F238E27FC236}">
                <a16:creationId xmlns:a16="http://schemas.microsoft.com/office/drawing/2014/main" id="{8E598705-1F90-9B1A-3278-E242041B9886}"/>
              </a:ext>
            </a:extLst>
          </p:cNvPr>
          <p:cNvSpPr txBox="1">
            <a:spLocks noChangeArrowheads="1"/>
          </p:cNvSpPr>
          <p:nvPr userDrawn="1"/>
        </p:nvSpPr>
        <p:spPr bwMode="auto">
          <a:xfrm>
            <a:off x="2768002"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accent3"/>
                </a:solidFill>
                <a:latin typeface="+mn-lt"/>
              </a:rPr>
              <a:t>© General Reinsurance Corporation    |</a:t>
            </a:r>
            <a:r>
              <a:rPr lang="en-US" sz="900" b="1">
                <a:solidFill>
                  <a:schemeClr val="accent3"/>
                </a:solidFill>
                <a:latin typeface="+mn-lt"/>
              </a:rPr>
              <a:t>    </a:t>
            </a:r>
            <a:r>
              <a:rPr lang="en-US" sz="900">
                <a:solidFill>
                  <a:schemeClr val="accent3"/>
                </a:solidFill>
                <a:latin typeface="+mn-lt"/>
              </a:rPr>
              <a:t>Proprietary and Confidential</a:t>
            </a:r>
          </a:p>
        </p:txBody>
      </p:sp>
      <p:sp>
        <p:nvSpPr>
          <p:cNvPr id="12" name="Text Placeholder 5">
            <a:extLst>
              <a:ext uri="{FF2B5EF4-FFF2-40B4-BE49-F238E27FC236}">
                <a16:creationId xmlns:a16="http://schemas.microsoft.com/office/drawing/2014/main" id="{6B491000-E4BC-7559-3992-1CAF5B0FC48B}"/>
              </a:ext>
            </a:extLst>
          </p:cNvPr>
          <p:cNvSpPr>
            <a:spLocks noGrp="1"/>
          </p:cNvSpPr>
          <p:nvPr>
            <p:ph type="body" sz="quarter" idx="20" hasCustomPrompt="1"/>
          </p:nvPr>
        </p:nvSpPr>
        <p:spPr>
          <a:xfrm>
            <a:off x="2768002" y="6198733"/>
            <a:ext cx="8887968"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1972044980"/>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Callout_Ligh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D79CAB-B064-B47A-A28C-0747BA696177}"/>
              </a:ext>
            </a:extLst>
          </p:cNvPr>
          <p:cNvSpPr/>
          <p:nvPr userDrawn="1"/>
        </p:nvSpPr>
        <p:spPr>
          <a:xfrm>
            <a:off x="6092952" y="0"/>
            <a:ext cx="6099048"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5"/>
          </p:nvPr>
        </p:nvSpPr>
        <p:spPr>
          <a:xfrm>
            <a:off x="533399" y="1714500"/>
            <a:ext cx="5294369"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399" y="266700"/>
            <a:ext cx="5294369" cy="861774"/>
          </a:xfrm>
        </p:spPr>
        <p:txBody>
          <a:bodyPr/>
          <a:lstStyle>
            <a:lvl1pPr>
              <a:defRPr>
                <a:solidFill>
                  <a:schemeClr val="tx1"/>
                </a:solidFill>
              </a:defRPr>
            </a:lvl1pPr>
          </a:lstStyle>
          <a:p>
            <a:r>
              <a:rPr lang="en-US"/>
              <a:t>Click to edit Master title style</a:t>
            </a:r>
            <a:br>
              <a:rPr lang="en-US"/>
            </a:br>
            <a:r>
              <a:rPr lang="en-US"/>
              <a:t>(in 1–2 Lines)</a:t>
            </a:r>
          </a:p>
        </p:txBody>
      </p:sp>
      <p:sp>
        <p:nvSpPr>
          <p:cNvPr id="8" name="Footer Placeholder 7"/>
          <p:cNvSpPr>
            <a:spLocks noGrp="1"/>
          </p:cNvSpPr>
          <p:nvPr>
            <p:ph type="ftr" sz="quarter" idx="16"/>
          </p:nvPr>
        </p:nvSpPr>
        <p:spPr>
          <a:xfrm>
            <a:off x="6626351" y="6461758"/>
            <a:ext cx="5032244" cy="170685"/>
          </a:xfrm>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sp>
        <p:nvSpPr>
          <p:cNvPr id="17" name="Textplatzhalter 6">
            <a:extLst>
              <a:ext uri="{FF2B5EF4-FFF2-40B4-BE49-F238E27FC236}">
                <a16:creationId xmlns:a16="http://schemas.microsoft.com/office/drawing/2014/main" id="{11E80C66-F37B-DC43-F703-B164CB216913}"/>
              </a:ext>
            </a:extLst>
          </p:cNvPr>
          <p:cNvSpPr>
            <a:spLocks noGrp="1"/>
          </p:cNvSpPr>
          <p:nvPr>
            <p:ph type="body" sz="quarter" idx="20" hasCustomPrompt="1"/>
          </p:nvPr>
        </p:nvSpPr>
        <p:spPr bwMode="gray">
          <a:xfrm>
            <a:off x="6626351" y="1968090"/>
            <a:ext cx="5032243" cy="2921826"/>
          </a:xfrm>
        </p:spPr>
        <p:txBody>
          <a:bodyPr anchor="ctr"/>
          <a:lstStyle>
            <a:lvl1pPr marL="0" indent="0">
              <a:lnSpc>
                <a:spcPct val="120000"/>
              </a:lnSpc>
              <a:spcAft>
                <a:spcPts val="0"/>
              </a:spcAft>
              <a:buNone/>
              <a:defRPr sz="3200" b="0">
                <a:solidFill>
                  <a:schemeClr val="bg1"/>
                </a:solidFill>
                <a:latin typeface="+mj-lt"/>
              </a:defRPr>
            </a:lvl1pPr>
            <a:lvl2pPr marL="0" indent="0">
              <a:lnSpc>
                <a:spcPct val="120000"/>
              </a:lnSpc>
              <a:spcAft>
                <a:spcPts val="0"/>
              </a:spcAft>
              <a:buNone/>
              <a:defRPr sz="2400" b="0">
                <a:solidFill>
                  <a:schemeClr val="bg2"/>
                </a:solidFill>
                <a:latin typeface="+mj-lt"/>
              </a:defRPr>
            </a:lvl2pPr>
            <a:lvl3pPr marL="0" indent="0">
              <a:lnSpc>
                <a:spcPct val="120000"/>
              </a:lnSpc>
              <a:spcAft>
                <a:spcPts val="0"/>
              </a:spcAft>
              <a:buNone/>
              <a:defRPr sz="3200" b="1">
                <a:solidFill>
                  <a:schemeClr val="tx2"/>
                </a:solidFill>
                <a:latin typeface="+mj-lt"/>
              </a:defRPr>
            </a:lvl3pPr>
            <a:lvl4pPr marL="0" indent="0">
              <a:lnSpc>
                <a:spcPct val="120000"/>
              </a:lnSpc>
              <a:spcAft>
                <a:spcPts val="0"/>
              </a:spcAft>
              <a:buNone/>
              <a:defRPr sz="3200" b="1">
                <a:solidFill>
                  <a:schemeClr val="tx2"/>
                </a:solidFill>
                <a:latin typeface="+mj-lt"/>
              </a:defRPr>
            </a:lvl4pPr>
            <a:lvl5pPr marL="0" indent="0">
              <a:lnSpc>
                <a:spcPct val="120000"/>
              </a:lnSpc>
              <a:spcAft>
                <a:spcPts val="0"/>
              </a:spcAft>
              <a:buNone/>
              <a:defRPr sz="3200" b="1">
                <a:solidFill>
                  <a:schemeClr val="tx2"/>
                </a:solidFill>
                <a:latin typeface="+mj-lt"/>
              </a:defRPr>
            </a:lvl5pPr>
            <a:lvl6pPr marL="0" indent="0">
              <a:lnSpc>
                <a:spcPct val="120000"/>
              </a:lnSpc>
              <a:spcAft>
                <a:spcPts val="0"/>
              </a:spcAft>
              <a:buNone/>
              <a:defRPr sz="3200" b="1">
                <a:solidFill>
                  <a:schemeClr val="tx2"/>
                </a:solidFill>
                <a:latin typeface="+mj-lt"/>
              </a:defRPr>
            </a:lvl6pPr>
            <a:lvl7pPr marL="0" indent="0">
              <a:lnSpc>
                <a:spcPct val="120000"/>
              </a:lnSpc>
              <a:spcAft>
                <a:spcPts val="0"/>
              </a:spcAft>
              <a:buNone/>
              <a:defRPr sz="3200" b="1">
                <a:solidFill>
                  <a:schemeClr val="tx2"/>
                </a:solidFill>
                <a:latin typeface="+mj-lt"/>
              </a:defRPr>
            </a:lvl7pPr>
            <a:lvl8pPr marL="0" indent="0">
              <a:lnSpc>
                <a:spcPct val="120000"/>
              </a:lnSpc>
              <a:spcAft>
                <a:spcPts val="0"/>
              </a:spcAft>
              <a:buNone/>
              <a:defRPr sz="3200" b="1">
                <a:solidFill>
                  <a:schemeClr val="tx2"/>
                </a:solidFill>
                <a:latin typeface="+mj-lt"/>
              </a:defRPr>
            </a:lvl8pPr>
            <a:lvl9pPr marL="0" indent="0">
              <a:lnSpc>
                <a:spcPct val="120000"/>
              </a:lnSpc>
              <a:spcAft>
                <a:spcPts val="0"/>
              </a:spcAft>
              <a:buNone/>
              <a:defRPr sz="3200" b="1">
                <a:solidFill>
                  <a:schemeClr val="tx2"/>
                </a:solidFill>
                <a:latin typeface="+mj-lt"/>
              </a:defRPr>
            </a:lvl9pPr>
          </a:lstStyle>
          <a:p>
            <a:pPr lvl="0"/>
            <a:r>
              <a:rPr lang="en-US"/>
              <a:t>Edit text call out text. This message intends to highlight the key idea. To draw attention, it should be short.</a:t>
            </a:r>
          </a:p>
        </p:txBody>
      </p:sp>
      <p:sp>
        <p:nvSpPr>
          <p:cNvPr id="5" name="Text Placeholder 5">
            <a:extLst>
              <a:ext uri="{FF2B5EF4-FFF2-40B4-BE49-F238E27FC236}">
                <a16:creationId xmlns:a16="http://schemas.microsoft.com/office/drawing/2014/main" id="{80068B26-9582-C4B9-5BE8-1526F1E63CCA}"/>
              </a:ext>
            </a:extLst>
          </p:cNvPr>
          <p:cNvSpPr>
            <a:spLocks noGrp="1"/>
          </p:cNvSpPr>
          <p:nvPr>
            <p:ph type="body" sz="quarter" idx="21" hasCustomPrompt="1"/>
          </p:nvPr>
        </p:nvSpPr>
        <p:spPr>
          <a:xfrm>
            <a:off x="1417320" y="6198733"/>
            <a:ext cx="4407408"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
        <p:nvSpPr>
          <p:cNvPr id="6" name="Text Placeholder 4">
            <a:extLst>
              <a:ext uri="{FF2B5EF4-FFF2-40B4-BE49-F238E27FC236}">
                <a16:creationId xmlns:a16="http://schemas.microsoft.com/office/drawing/2014/main" id="{AEDDCC9A-AAE7-CC67-7993-518282507D12}"/>
              </a:ext>
            </a:extLst>
          </p:cNvPr>
          <p:cNvSpPr>
            <a:spLocks noGrp="1"/>
          </p:cNvSpPr>
          <p:nvPr>
            <p:ph type="body" sz="quarter" idx="13" hasCustomPrompt="1"/>
          </p:nvPr>
        </p:nvSpPr>
        <p:spPr>
          <a:xfrm>
            <a:off x="533400" y="1145981"/>
            <a:ext cx="5294376"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Tree>
    <p:extLst>
      <p:ext uri="{BB962C8B-B14F-4D97-AF65-F5344CB8AC3E}">
        <p14:creationId xmlns:p14="http://schemas.microsoft.com/office/powerpoint/2010/main" val="1673732988"/>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Callout_Dark 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D79CAB-B064-B47A-A28C-0747BA696177}"/>
              </a:ext>
            </a:extLst>
          </p:cNvPr>
          <p:cNvSpPr/>
          <p:nvPr userDrawn="1"/>
        </p:nvSpPr>
        <p:spPr>
          <a:xfrm>
            <a:off x="6092952" y="0"/>
            <a:ext cx="6099048" cy="6858003"/>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5"/>
          </p:nvPr>
        </p:nvSpPr>
        <p:spPr>
          <a:xfrm>
            <a:off x="533399" y="1714500"/>
            <a:ext cx="5294369"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399" y="266700"/>
            <a:ext cx="5294369"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8" name="Footer Placeholder 7"/>
          <p:cNvSpPr>
            <a:spLocks noGrp="1"/>
          </p:cNvSpPr>
          <p:nvPr>
            <p:ph type="ftr" sz="quarter" idx="16"/>
          </p:nvPr>
        </p:nvSpPr>
        <p:spPr>
          <a:xfrm>
            <a:off x="6626351" y="6461758"/>
            <a:ext cx="5032244" cy="170685"/>
          </a:xfrm>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pic>
        <p:nvPicPr>
          <p:cNvPr id="13" name="Picture 19">
            <a:extLst>
              <a:ext uri="{FF2B5EF4-FFF2-40B4-BE49-F238E27FC236}">
                <a16:creationId xmlns:a16="http://schemas.microsoft.com/office/drawing/2014/main" id="{B2885D64-B4C1-D610-B479-3BF747EAC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4" name="Rectangle 5">
            <a:extLst>
              <a:ext uri="{FF2B5EF4-FFF2-40B4-BE49-F238E27FC236}">
                <a16:creationId xmlns:a16="http://schemas.microsoft.com/office/drawing/2014/main" id="{E7856BD9-7F0F-A41C-CE52-36E512F91B07}"/>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17" name="Textplatzhalter 6">
            <a:extLst>
              <a:ext uri="{FF2B5EF4-FFF2-40B4-BE49-F238E27FC236}">
                <a16:creationId xmlns:a16="http://schemas.microsoft.com/office/drawing/2014/main" id="{11E80C66-F37B-DC43-F703-B164CB216913}"/>
              </a:ext>
            </a:extLst>
          </p:cNvPr>
          <p:cNvSpPr>
            <a:spLocks noGrp="1"/>
          </p:cNvSpPr>
          <p:nvPr>
            <p:ph type="body" sz="quarter" idx="20" hasCustomPrompt="1"/>
          </p:nvPr>
        </p:nvSpPr>
        <p:spPr bwMode="gray">
          <a:xfrm>
            <a:off x="6626351" y="1968090"/>
            <a:ext cx="5032243" cy="2921826"/>
          </a:xfrm>
        </p:spPr>
        <p:txBody>
          <a:bodyPr anchor="ctr"/>
          <a:lstStyle>
            <a:lvl1pPr marL="0" indent="0">
              <a:lnSpc>
                <a:spcPct val="120000"/>
              </a:lnSpc>
              <a:spcAft>
                <a:spcPts val="0"/>
              </a:spcAft>
              <a:buNone/>
              <a:defRPr sz="3200" b="0">
                <a:solidFill>
                  <a:schemeClr val="bg1"/>
                </a:solidFill>
                <a:latin typeface="+mj-lt"/>
              </a:defRPr>
            </a:lvl1pPr>
            <a:lvl2pPr marL="0" indent="0">
              <a:lnSpc>
                <a:spcPct val="120000"/>
              </a:lnSpc>
              <a:spcAft>
                <a:spcPts val="0"/>
              </a:spcAft>
              <a:buNone/>
              <a:defRPr sz="2400" b="0">
                <a:solidFill>
                  <a:schemeClr val="bg2"/>
                </a:solidFill>
                <a:latin typeface="+mj-lt"/>
              </a:defRPr>
            </a:lvl2pPr>
            <a:lvl3pPr marL="0" indent="0">
              <a:lnSpc>
                <a:spcPct val="120000"/>
              </a:lnSpc>
              <a:spcAft>
                <a:spcPts val="0"/>
              </a:spcAft>
              <a:buNone/>
              <a:defRPr sz="3200" b="1">
                <a:solidFill>
                  <a:schemeClr val="tx2"/>
                </a:solidFill>
                <a:latin typeface="+mj-lt"/>
              </a:defRPr>
            </a:lvl3pPr>
            <a:lvl4pPr marL="0" indent="0">
              <a:lnSpc>
                <a:spcPct val="120000"/>
              </a:lnSpc>
              <a:spcAft>
                <a:spcPts val="0"/>
              </a:spcAft>
              <a:buNone/>
              <a:defRPr sz="3200" b="1">
                <a:solidFill>
                  <a:schemeClr val="tx2"/>
                </a:solidFill>
                <a:latin typeface="+mj-lt"/>
              </a:defRPr>
            </a:lvl4pPr>
            <a:lvl5pPr marL="0" indent="0">
              <a:lnSpc>
                <a:spcPct val="120000"/>
              </a:lnSpc>
              <a:spcAft>
                <a:spcPts val="0"/>
              </a:spcAft>
              <a:buNone/>
              <a:defRPr sz="3200" b="1">
                <a:solidFill>
                  <a:schemeClr val="tx2"/>
                </a:solidFill>
                <a:latin typeface="+mj-lt"/>
              </a:defRPr>
            </a:lvl5pPr>
            <a:lvl6pPr marL="0" indent="0">
              <a:lnSpc>
                <a:spcPct val="120000"/>
              </a:lnSpc>
              <a:spcAft>
                <a:spcPts val="0"/>
              </a:spcAft>
              <a:buNone/>
              <a:defRPr sz="3200" b="1">
                <a:solidFill>
                  <a:schemeClr val="tx2"/>
                </a:solidFill>
                <a:latin typeface="+mj-lt"/>
              </a:defRPr>
            </a:lvl6pPr>
            <a:lvl7pPr marL="0" indent="0">
              <a:lnSpc>
                <a:spcPct val="120000"/>
              </a:lnSpc>
              <a:spcAft>
                <a:spcPts val="0"/>
              </a:spcAft>
              <a:buNone/>
              <a:defRPr sz="3200" b="1">
                <a:solidFill>
                  <a:schemeClr val="tx2"/>
                </a:solidFill>
                <a:latin typeface="+mj-lt"/>
              </a:defRPr>
            </a:lvl7pPr>
            <a:lvl8pPr marL="0" indent="0">
              <a:lnSpc>
                <a:spcPct val="120000"/>
              </a:lnSpc>
              <a:spcAft>
                <a:spcPts val="0"/>
              </a:spcAft>
              <a:buNone/>
              <a:defRPr sz="3200" b="1">
                <a:solidFill>
                  <a:schemeClr val="tx2"/>
                </a:solidFill>
                <a:latin typeface="+mj-lt"/>
              </a:defRPr>
            </a:lvl8pPr>
            <a:lvl9pPr marL="0" indent="0">
              <a:lnSpc>
                <a:spcPct val="120000"/>
              </a:lnSpc>
              <a:spcAft>
                <a:spcPts val="0"/>
              </a:spcAft>
              <a:buNone/>
              <a:defRPr sz="3200" b="1">
                <a:solidFill>
                  <a:schemeClr val="tx2"/>
                </a:solidFill>
                <a:latin typeface="+mj-lt"/>
              </a:defRPr>
            </a:lvl9pPr>
          </a:lstStyle>
          <a:p>
            <a:pPr lvl="0"/>
            <a:r>
              <a:rPr lang="en-US"/>
              <a:t>Edit text call out text. This message intends to highlight the key idea. To draw attention, it should be short.</a:t>
            </a:r>
          </a:p>
        </p:txBody>
      </p:sp>
      <p:sp>
        <p:nvSpPr>
          <p:cNvPr id="5" name="Text Placeholder 5">
            <a:extLst>
              <a:ext uri="{FF2B5EF4-FFF2-40B4-BE49-F238E27FC236}">
                <a16:creationId xmlns:a16="http://schemas.microsoft.com/office/drawing/2014/main" id="{80068B26-9582-C4B9-5BE8-1526F1E63CCA}"/>
              </a:ext>
            </a:extLst>
          </p:cNvPr>
          <p:cNvSpPr>
            <a:spLocks noGrp="1"/>
          </p:cNvSpPr>
          <p:nvPr>
            <p:ph type="body" sz="quarter" idx="21" hasCustomPrompt="1"/>
          </p:nvPr>
        </p:nvSpPr>
        <p:spPr>
          <a:xfrm>
            <a:off x="1417320" y="6198733"/>
            <a:ext cx="4407408"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
        <p:nvSpPr>
          <p:cNvPr id="6" name="Text Placeholder 4">
            <a:extLst>
              <a:ext uri="{FF2B5EF4-FFF2-40B4-BE49-F238E27FC236}">
                <a16:creationId xmlns:a16="http://schemas.microsoft.com/office/drawing/2014/main" id="{AEDDCC9A-AAE7-CC67-7993-518282507D12}"/>
              </a:ext>
            </a:extLst>
          </p:cNvPr>
          <p:cNvSpPr>
            <a:spLocks noGrp="1"/>
          </p:cNvSpPr>
          <p:nvPr>
            <p:ph type="body" sz="quarter" idx="13" hasCustomPrompt="1"/>
          </p:nvPr>
        </p:nvSpPr>
        <p:spPr>
          <a:xfrm>
            <a:off x="533400" y="1145981"/>
            <a:ext cx="5294376"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Tree>
    <p:extLst>
      <p:ext uri="{BB962C8B-B14F-4D97-AF65-F5344CB8AC3E}">
        <p14:creationId xmlns:p14="http://schemas.microsoft.com/office/powerpoint/2010/main" val="1323391466"/>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llout_L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D79CAB-B064-B47A-A28C-0747BA696177}"/>
              </a:ext>
            </a:extLst>
          </p:cNvPr>
          <p:cNvSpPr/>
          <p:nvPr userDrawn="1"/>
        </p:nvSpPr>
        <p:spPr>
          <a:xfrm>
            <a:off x="7318248" y="0"/>
            <a:ext cx="4873752"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5"/>
          </p:nvPr>
        </p:nvSpPr>
        <p:spPr>
          <a:xfrm>
            <a:off x="533400" y="1714500"/>
            <a:ext cx="651967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6519670" cy="861774"/>
          </a:xfrm>
        </p:spPr>
        <p:txBody>
          <a:bodyPr/>
          <a:lstStyle>
            <a:lvl1pPr>
              <a:defRPr>
                <a:solidFill>
                  <a:schemeClr val="tx1"/>
                </a:solidFill>
              </a:defRPr>
            </a:lvl1pPr>
          </a:lstStyle>
          <a:p>
            <a:r>
              <a:rPr lang="en-US"/>
              <a:t>Click to edit Master title style</a:t>
            </a:r>
            <a:br>
              <a:rPr lang="en-US"/>
            </a:br>
            <a:r>
              <a:rPr lang="en-US"/>
              <a:t>(in 1–2 Lines)</a:t>
            </a:r>
          </a:p>
        </p:txBody>
      </p:sp>
      <p:sp>
        <p:nvSpPr>
          <p:cNvPr id="8" name="Footer Placeholder 7"/>
          <p:cNvSpPr>
            <a:spLocks noGrp="1"/>
          </p:cNvSpPr>
          <p:nvPr>
            <p:ph type="ftr" sz="quarter" idx="16"/>
          </p:nvPr>
        </p:nvSpPr>
        <p:spPr>
          <a:xfrm>
            <a:off x="7813795" y="6461758"/>
            <a:ext cx="3844799" cy="170685"/>
          </a:xfrm>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sp>
        <p:nvSpPr>
          <p:cNvPr id="17" name="Textplatzhalter 6">
            <a:extLst>
              <a:ext uri="{FF2B5EF4-FFF2-40B4-BE49-F238E27FC236}">
                <a16:creationId xmlns:a16="http://schemas.microsoft.com/office/drawing/2014/main" id="{11E80C66-F37B-DC43-F703-B164CB216913}"/>
              </a:ext>
            </a:extLst>
          </p:cNvPr>
          <p:cNvSpPr>
            <a:spLocks noGrp="1"/>
          </p:cNvSpPr>
          <p:nvPr>
            <p:ph type="body" sz="quarter" idx="20"/>
          </p:nvPr>
        </p:nvSpPr>
        <p:spPr bwMode="gray">
          <a:xfrm>
            <a:off x="7851647" y="1714500"/>
            <a:ext cx="3844799" cy="328295"/>
          </a:xfrm>
        </p:spPr>
        <p:txBody>
          <a:bodyPr anchor="t"/>
          <a:lstStyle>
            <a:lvl1pPr marL="0" indent="0">
              <a:lnSpc>
                <a:spcPct val="120000"/>
              </a:lnSpc>
              <a:spcAft>
                <a:spcPts val="0"/>
              </a:spcAft>
              <a:buNone/>
              <a:defRPr sz="2000" b="0">
                <a:solidFill>
                  <a:schemeClr val="bg1"/>
                </a:solidFill>
                <a:latin typeface="+mn-lt"/>
              </a:defRPr>
            </a:lvl1pPr>
            <a:lvl2pPr marL="0" indent="0">
              <a:lnSpc>
                <a:spcPct val="120000"/>
              </a:lnSpc>
              <a:spcAft>
                <a:spcPts val="0"/>
              </a:spcAft>
              <a:buNone/>
              <a:defRPr sz="2400" b="0">
                <a:solidFill>
                  <a:schemeClr val="bg2"/>
                </a:solidFill>
                <a:latin typeface="+mj-lt"/>
              </a:defRPr>
            </a:lvl2pPr>
            <a:lvl3pPr marL="0" indent="0">
              <a:lnSpc>
                <a:spcPct val="120000"/>
              </a:lnSpc>
              <a:spcAft>
                <a:spcPts val="0"/>
              </a:spcAft>
              <a:buNone/>
              <a:defRPr sz="3200" b="1">
                <a:solidFill>
                  <a:schemeClr val="tx2"/>
                </a:solidFill>
                <a:latin typeface="+mj-lt"/>
              </a:defRPr>
            </a:lvl3pPr>
            <a:lvl4pPr marL="0" indent="0">
              <a:lnSpc>
                <a:spcPct val="120000"/>
              </a:lnSpc>
              <a:spcAft>
                <a:spcPts val="0"/>
              </a:spcAft>
              <a:buNone/>
              <a:defRPr sz="3200" b="1">
                <a:solidFill>
                  <a:schemeClr val="tx2"/>
                </a:solidFill>
                <a:latin typeface="+mj-lt"/>
              </a:defRPr>
            </a:lvl4pPr>
            <a:lvl5pPr marL="0" indent="0">
              <a:lnSpc>
                <a:spcPct val="120000"/>
              </a:lnSpc>
              <a:spcAft>
                <a:spcPts val="0"/>
              </a:spcAft>
              <a:buNone/>
              <a:defRPr sz="3200" b="1">
                <a:solidFill>
                  <a:schemeClr val="tx2"/>
                </a:solidFill>
                <a:latin typeface="+mj-lt"/>
              </a:defRPr>
            </a:lvl5pPr>
            <a:lvl6pPr marL="0" indent="0">
              <a:lnSpc>
                <a:spcPct val="120000"/>
              </a:lnSpc>
              <a:spcAft>
                <a:spcPts val="0"/>
              </a:spcAft>
              <a:buNone/>
              <a:defRPr sz="3200" b="1">
                <a:solidFill>
                  <a:schemeClr val="tx2"/>
                </a:solidFill>
                <a:latin typeface="+mj-lt"/>
              </a:defRPr>
            </a:lvl6pPr>
            <a:lvl7pPr marL="0" indent="0">
              <a:lnSpc>
                <a:spcPct val="120000"/>
              </a:lnSpc>
              <a:spcAft>
                <a:spcPts val="0"/>
              </a:spcAft>
              <a:buNone/>
              <a:defRPr sz="3200" b="1">
                <a:solidFill>
                  <a:schemeClr val="tx2"/>
                </a:solidFill>
                <a:latin typeface="+mj-lt"/>
              </a:defRPr>
            </a:lvl7pPr>
            <a:lvl8pPr marL="0" indent="0">
              <a:lnSpc>
                <a:spcPct val="120000"/>
              </a:lnSpc>
              <a:spcAft>
                <a:spcPts val="0"/>
              </a:spcAft>
              <a:buNone/>
              <a:defRPr sz="3200" b="1">
                <a:solidFill>
                  <a:schemeClr val="tx2"/>
                </a:solidFill>
                <a:latin typeface="+mj-lt"/>
              </a:defRPr>
            </a:lvl8pPr>
            <a:lvl9pPr marL="0" indent="0">
              <a:lnSpc>
                <a:spcPct val="120000"/>
              </a:lnSpc>
              <a:spcAft>
                <a:spcPts val="0"/>
              </a:spcAft>
              <a:buNone/>
              <a:defRPr sz="3200" b="1">
                <a:solidFill>
                  <a:schemeClr val="tx2"/>
                </a:solidFill>
                <a:latin typeface="+mj-lt"/>
              </a:defRPr>
            </a:lvl9pPr>
          </a:lstStyle>
          <a:p>
            <a:pPr lvl="0"/>
            <a:r>
              <a:rPr lang="en-US"/>
              <a:t>Click to edit Master text styles</a:t>
            </a:r>
          </a:p>
        </p:txBody>
      </p:sp>
      <p:sp>
        <p:nvSpPr>
          <p:cNvPr id="5" name="Text Placeholder 5">
            <a:extLst>
              <a:ext uri="{FF2B5EF4-FFF2-40B4-BE49-F238E27FC236}">
                <a16:creationId xmlns:a16="http://schemas.microsoft.com/office/drawing/2014/main" id="{AFD813A7-77EE-97BA-E141-C25755077480}"/>
              </a:ext>
            </a:extLst>
          </p:cNvPr>
          <p:cNvSpPr>
            <a:spLocks noGrp="1"/>
          </p:cNvSpPr>
          <p:nvPr>
            <p:ph type="body" sz="quarter" idx="21" hasCustomPrompt="1"/>
          </p:nvPr>
        </p:nvSpPr>
        <p:spPr>
          <a:xfrm>
            <a:off x="1417320" y="6198733"/>
            <a:ext cx="5632704"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
        <p:nvSpPr>
          <p:cNvPr id="6" name="Text Placeholder 4">
            <a:extLst>
              <a:ext uri="{FF2B5EF4-FFF2-40B4-BE49-F238E27FC236}">
                <a16:creationId xmlns:a16="http://schemas.microsoft.com/office/drawing/2014/main" id="{D39AD222-6FF5-8306-AE9A-EC08286B6C0F}"/>
              </a:ext>
            </a:extLst>
          </p:cNvPr>
          <p:cNvSpPr>
            <a:spLocks noGrp="1"/>
          </p:cNvSpPr>
          <p:nvPr>
            <p:ph type="body" sz="quarter" idx="13" hasCustomPrompt="1"/>
          </p:nvPr>
        </p:nvSpPr>
        <p:spPr>
          <a:xfrm>
            <a:off x="533400" y="1145981"/>
            <a:ext cx="6519672" cy="307777"/>
          </a:xfrm>
        </p:spPr>
        <p:txBody>
          <a:bodyPr anchor="t"/>
          <a:lstStyle>
            <a:lvl1pPr marL="0" indent="0" algn="l" rtl="0" eaLnBrk="1" fontAlgn="base" hangingPunct="1">
              <a:spcBef>
                <a:spcPct val="0"/>
              </a:spcBef>
              <a:spcAft>
                <a:spcPct val="0"/>
              </a:spcAft>
              <a:buNone/>
              <a:defRPr lang="en-US" sz="2000" kern="0" baseline="0" dirty="0" smtClean="0">
                <a:solidFill>
                  <a:schemeClr val="tx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Tree>
    <p:extLst>
      <p:ext uri="{BB962C8B-B14F-4D97-AF65-F5344CB8AC3E}">
        <p14:creationId xmlns:p14="http://schemas.microsoft.com/office/powerpoint/2010/main" val="4053837040"/>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Callout_Dark 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D79CAB-B064-B47A-A28C-0747BA696177}"/>
              </a:ext>
            </a:extLst>
          </p:cNvPr>
          <p:cNvSpPr/>
          <p:nvPr userDrawn="1"/>
        </p:nvSpPr>
        <p:spPr>
          <a:xfrm>
            <a:off x="7318248" y="0"/>
            <a:ext cx="4873752" cy="6858003"/>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5"/>
          </p:nvPr>
        </p:nvSpPr>
        <p:spPr>
          <a:xfrm>
            <a:off x="533400" y="1714500"/>
            <a:ext cx="6519670"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6519670"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8" name="Footer Placeholder 7"/>
          <p:cNvSpPr>
            <a:spLocks noGrp="1"/>
          </p:cNvSpPr>
          <p:nvPr>
            <p:ph type="ftr" sz="quarter" idx="16"/>
          </p:nvPr>
        </p:nvSpPr>
        <p:spPr>
          <a:xfrm>
            <a:off x="7813795" y="6461758"/>
            <a:ext cx="3844799" cy="170685"/>
          </a:xfrm>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pic>
        <p:nvPicPr>
          <p:cNvPr id="13" name="Picture 19">
            <a:extLst>
              <a:ext uri="{FF2B5EF4-FFF2-40B4-BE49-F238E27FC236}">
                <a16:creationId xmlns:a16="http://schemas.microsoft.com/office/drawing/2014/main" id="{B2885D64-B4C1-D610-B479-3BF747EAC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4" name="Rectangle 5">
            <a:extLst>
              <a:ext uri="{FF2B5EF4-FFF2-40B4-BE49-F238E27FC236}">
                <a16:creationId xmlns:a16="http://schemas.microsoft.com/office/drawing/2014/main" id="{E7856BD9-7F0F-A41C-CE52-36E512F91B07}"/>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17" name="Textplatzhalter 6">
            <a:extLst>
              <a:ext uri="{FF2B5EF4-FFF2-40B4-BE49-F238E27FC236}">
                <a16:creationId xmlns:a16="http://schemas.microsoft.com/office/drawing/2014/main" id="{11E80C66-F37B-DC43-F703-B164CB216913}"/>
              </a:ext>
            </a:extLst>
          </p:cNvPr>
          <p:cNvSpPr>
            <a:spLocks noGrp="1"/>
          </p:cNvSpPr>
          <p:nvPr>
            <p:ph type="body" sz="quarter" idx="20"/>
          </p:nvPr>
        </p:nvSpPr>
        <p:spPr bwMode="gray">
          <a:xfrm>
            <a:off x="7851647" y="1714500"/>
            <a:ext cx="3844799" cy="328295"/>
          </a:xfrm>
        </p:spPr>
        <p:txBody>
          <a:bodyPr anchor="t"/>
          <a:lstStyle>
            <a:lvl1pPr marL="0" indent="0">
              <a:lnSpc>
                <a:spcPct val="120000"/>
              </a:lnSpc>
              <a:spcAft>
                <a:spcPts val="0"/>
              </a:spcAft>
              <a:buNone/>
              <a:defRPr sz="2000" b="0">
                <a:solidFill>
                  <a:schemeClr val="bg1"/>
                </a:solidFill>
                <a:latin typeface="+mn-lt"/>
              </a:defRPr>
            </a:lvl1pPr>
            <a:lvl2pPr marL="0" indent="0">
              <a:lnSpc>
                <a:spcPct val="120000"/>
              </a:lnSpc>
              <a:spcAft>
                <a:spcPts val="0"/>
              </a:spcAft>
              <a:buNone/>
              <a:defRPr sz="2400" b="0">
                <a:solidFill>
                  <a:schemeClr val="bg2"/>
                </a:solidFill>
                <a:latin typeface="+mj-lt"/>
              </a:defRPr>
            </a:lvl2pPr>
            <a:lvl3pPr marL="0" indent="0">
              <a:lnSpc>
                <a:spcPct val="120000"/>
              </a:lnSpc>
              <a:spcAft>
                <a:spcPts val="0"/>
              </a:spcAft>
              <a:buNone/>
              <a:defRPr sz="3200" b="1">
                <a:solidFill>
                  <a:schemeClr val="tx2"/>
                </a:solidFill>
                <a:latin typeface="+mj-lt"/>
              </a:defRPr>
            </a:lvl3pPr>
            <a:lvl4pPr marL="0" indent="0">
              <a:lnSpc>
                <a:spcPct val="120000"/>
              </a:lnSpc>
              <a:spcAft>
                <a:spcPts val="0"/>
              </a:spcAft>
              <a:buNone/>
              <a:defRPr sz="3200" b="1">
                <a:solidFill>
                  <a:schemeClr val="tx2"/>
                </a:solidFill>
                <a:latin typeface="+mj-lt"/>
              </a:defRPr>
            </a:lvl4pPr>
            <a:lvl5pPr marL="0" indent="0">
              <a:lnSpc>
                <a:spcPct val="120000"/>
              </a:lnSpc>
              <a:spcAft>
                <a:spcPts val="0"/>
              </a:spcAft>
              <a:buNone/>
              <a:defRPr sz="3200" b="1">
                <a:solidFill>
                  <a:schemeClr val="tx2"/>
                </a:solidFill>
                <a:latin typeface="+mj-lt"/>
              </a:defRPr>
            </a:lvl5pPr>
            <a:lvl6pPr marL="0" indent="0">
              <a:lnSpc>
                <a:spcPct val="120000"/>
              </a:lnSpc>
              <a:spcAft>
                <a:spcPts val="0"/>
              </a:spcAft>
              <a:buNone/>
              <a:defRPr sz="3200" b="1">
                <a:solidFill>
                  <a:schemeClr val="tx2"/>
                </a:solidFill>
                <a:latin typeface="+mj-lt"/>
              </a:defRPr>
            </a:lvl6pPr>
            <a:lvl7pPr marL="0" indent="0">
              <a:lnSpc>
                <a:spcPct val="120000"/>
              </a:lnSpc>
              <a:spcAft>
                <a:spcPts val="0"/>
              </a:spcAft>
              <a:buNone/>
              <a:defRPr sz="3200" b="1">
                <a:solidFill>
                  <a:schemeClr val="tx2"/>
                </a:solidFill>
                <a:latin typeface="+mj-lt"/>
              </a:defRPr>
            </a:lvl7pPr>
            <a:lvl8pPr marL="0" indent="0">
              <a:lnSpc>
                <a:spcPct val="120000"/>
              </a:lnSpc>
              <a:spcAft>
                <a:spcPts val="0"/>
              </a:spcAft>
              <a:buNone/>
              <a:defRPr sz="3200" b="1">
                <a:solidFill>
                  <a:schemeClr val="tx2"/>
                </a:solidFill>
                <a:latin typeface="+mj-lt"/>
              </a:defRPr>
            </a:lvl8pPr>
            <a:lvl9pPr marL="0" indent="0">
              <a:lnSpc>
                <a:spcPct val="120000"/>
              </a:lnSpc>
              <a:spcAft>
                <a:spcPts val="0"/>
              </a:spcAft>
              <a:buNone/>
              <a:defRPr sz="3200" b="1">
                <a:solidFill>
                  <a:schemeClr val="tx2"/>
                </a:solidFill>
                <a:latin typeface="+mj-lt"/>
              </a:defRPr>
            </a:lvl9pPr>
          </a:lstStyle>
          <a:p>
            <a:pPr lvl="0"/>
            <a:r>
              <a:rPr lang="en-US"/>
              <a:t>Click to edit Master text styles</a:t>
            </a:r>
          </a:p>
        </p:txBody>
      </p:sp>
      <p:sp>
        <p:nvSpPr>
          <p:cNvPr id="5" name="Text Placeholder 5">
            <a:extLst>
              <a:ext uri="{FF2B5EF4-FFF2-40B4-BE49-F238E27FC236}">
                <a16:creationId xmlns:a16="http://schemas.microsoft.com/office/drawing/2014/main" id="{AFD813A7-77EE-97BA-E141-C25755077480}"/>
              </a:ext>
            </a:extLst>
          </p:cNvPr>
          <p:cNvSpPr>
            <a:spLocks noGrp="1"/>
          </p:cNvSpPr>
          <p:nvPr>
            <p:ph type="body" sz="quarter" idx="21" hasCustomPrompt="1"/>
          </p:nvPr>
        </p:nvSpPr>
        <p:spPr>
          <a:xfrm>
            <a:off x="1417320" y="6198733"/>
            <a:ext cx="5632704"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
        <p:nvSpPr>
          <p:cNvPr id="6" name="Text Placeholder 4">
            <a:extLst>
              <a:ext uri="{FF2B5EF4-FFF2-40B4-BE49-F238E27FC236}">
                <a16:creationId xmlns:a16="http://schemas.microsoft.com/office/drawing/2014/main" id="{D39AD222-6FF5-8306-AE9A-EC08286B6C0F}"/>
              </a:ext>
            </a:extLst>
          </p:cNvPr>
          <p:cNvSpPr>
            <a:spLocks noGrp="1"/>
          </p:cNvSpPr>
          <p:nvPr>
            <p:ph type="body" sz="quarter" idx="13" hasCustomPrompt="1"/>
          </p:nvPr>
        </p:nvSpPr>
        <p:spPr>
          <a:xfrm>
            <a:off x="533400" y="1145981"/>
            <a:ext cx="6519672"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Tree>
    <p:extLst>
      <p:ext uri="{BB962C8B-B14F-4D97-AF65-F5344CB8AC3E}">
        <p14:creationId xmlns:p14="http://schemas.microsoft.com/office/powerpoint/2010/main" val="1322716946"/>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Callout_Dark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F7C62-F2BC-8E0A-398D-69D8B7D588C6}"/>
              </a:ext>
            </a:extLst>
          </p:cNvPr>
          <p:cNvSpPr/>
          <p:nvPr userDrawn="1"/>
        </p:nvSpPr>
        <p:spPr>
          <a:xfrm>
            <a:off x="4876800" y="0"/>
            <a:ext cx="7315200"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D8C14F0-2EC0-3E4A-D33E-AC2DE6291B90}"/>
              </a:ext>
            </a:extLst>
          </p:cNvPr>
          <p:cNvGrpSpPr/>
          <p:nvPr userDrawn="1"/>
        </p:nvGrpSpPr>
        <p:grpSpPr>
          <a:xfrm>
            <a:off x="4876802" y="1310047"/>
            <a:ext cx="7315198" cy="5547949"/>
            <a:chOff x="4876802" y="1310047"/>
            <a:chExt cx="7315198" cy="5547949"/>
          </a:xfrm>
        </p:grpSpPr>
        <p:sp>
          <p:nvSpPr>
            <p:cNvPr id="12" name="Freeform: Shape 11">
              <a:extLst>
                <a:ext uri="{FF2B5EF4-FFF2-40B4-BE49-F238E27FC236}">
                  <a16:creationId xmlns:a16="http://schemas.microsoft.com/office/drawing/2014/main" id="{9AEB65C6-CC72-FEA7-5411-85004293255D}"/>
                </a:ext>
              </a:extLst>
            </p:cNvPr>
            <p:cNvSpPr/>
            <p:nvPr userDrawn="1"/>
          </p:nvSpPr>
          <p:spPr>
            <a:xfrm>
              <a:off x="4876802" y="1310047"/>
              <a:ext cx="7315198" cy="5547949"/>
            </a:xfrm>
            <a:custGeom>
              <a:avLst/>
              <a:gdLst>
                <a:gd name="connsiteX0" fmla="*/ 7315198 w 7315198"/>
                <a:gd name="connsiteY0" fmla="*/ 0 h 5547949"/>
                <a:gd name="connsiteX1" fmla="*/ 7315198 w 7315198"/>
                <a:gd name="connsiteY1" fmla="*/ 4948164 h 5547949"/>
                <a:gd name="connsiteX2" fmla="*/ 7252581 w 7315198"/>
                <a:gd name="connsiteY2" fmla="*/ 4967441 h 5547949"/>
                <a:gd name="connsiteX3" fmla="*/ 4980096 w 7315198"/>
                <a:gd name="connsiteY3" fmla="*/ 5520663 h 5547949"/>
                <a:gd name="connsiteX4" fmla="*/ 4826209 w 7315198"/>
                <a:gd name="connsiteY4" fmla="*/ 5547949 h 5547949"/>
                <a:gd name="connsiteX5" fmla="*/ 0 w 7315198"/>
                <a:gd name="connsiteY5" fmla="*/ 5547949 h 5547949"/>
                <a:gd name="connsiteX6" fmla="*/ 0 w 7315198"/>
                <a:gd name="connsiteY6" fmla="*/ 2549140 h 5547949"/>
                <a:gd name="connsiteX7" fmla="*/ 207208 w 7315198"/>
                <a:gd name="connsiteY7" fmla="*/ 2519304 h 5547949"/>
                <a:gd name="connsiteX8" fmla="*/ 7182691 w 7315198"/>
                <a:gd name="connsiteY8" fmla="*/ 78331 h 554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198" h="5547949">
                  <a:moveTo>
                    <a:pt x="7315198" y="0"/>
                  </a:moveTo>
                  <a:lnTo>
                    <a:pt x="7315198" y="4948164"/>
                  </a:lnTo>
                  <a:lnTo>
                    <a:pt x="7252581" y="4967441"/>
                  </a:lnTo>
                  <a:cubicBezTo>
                    <a:pt x="6509663" y="5188103"/>
                    <a:pt x="5751496" y="5373187"/>
                    <a:pt x="4980096" y="5520663"/>
                  </a:cubicBezTo>
                  <a:lnTo>
                    <a:pt x="4826209" y="5547949"/>
                  </a:lnTo>
                  <a:lnTo>
                    <a:pt x="0" y="5547949"/>
                  </a:lnTo>
                  <a:lnTo>
                    <a:pt x="0" y="2549140"/>
                  </a:lnTo>
                  <a:lnTo>
                    <a:pt x="207208" y="2519304"/>
                  </a:lnTo>
                  <a:cubicBezTo>
                    <a:pt x="2705933" y="2131612"/>
                    <a:pt x="5067607" y="1289147"/>
                    <a:pt x="7182691" y="78331"/>
                  </a:cubicBezTo>
                  <a:close/>
                </a:path>
              </a:pathLst>
            </a:cu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3783015-79FF-7DE5-3E30-7CEEBC32014C}"/>
                </a:ext>
              </a:extLst>
            </p:cNvPr>
            <p:cNvSpPr/>
            <p:nvPr userDrawn="1"/>
          </p:nvSpPr>
          <p:spPr>
            <a:xfrm>
              <a:off x="4876805" y="3676914"/>
              <a:ext cx="7315195" cy="3181081"/>
            </a:xfrm>
            <a:custGeom>
              <a:avLst/>
              <a:gdLst>
                <a:gd name="connsiteX0" fmla="*/ 0 w 7315195"/>
                <a:gd name="connsiteY0" fmla="*/ 0 h 3181081"/>
                <a:gd name="connsiteX1" fmla="*/ 421688 w 7315195"/>
                <a:gd name="connsiteY1" fmla="*/ 79601 h 3181081"/>
                <a:gd name="connsiteX2" fmla="*/ 3996582 w 7315195"/>
                <a:gd name="connsiteY2" fmla="*/ 393999 h 3181081"/>
                <a:gd name="connsiteX3" fmla="*/ 7179836 w 7315195"/>
                <a:gd name="connsiteY3" fmla="*/ 144475 h 3181081"/>
                <a:gd name="connsiteX4" fmla="*/ 7315195 w 7315195"/>
                <a:gd name="connsiteY4" fmla="*/ 121223 h 3181081"/>
                <a:gd name="connsiteX5" fmla="*/ 7315195 w 7315195"/>
                <a:gd name="connsiteY5" fmla="*/ 2581316 h 3181081"/>
                <a:gd name="connsiteX6" fmla="*/ 7251391 w 7315195"/>
                <a:gd name="connsiteY6" fmla="*/ 2600941 h 3181081"/>
                <a:gd name="connsiteX7" fmla="*/ 4977830 w 7315195"/>
                <a:gd name="connsiteY7" fmla="*/ 3153979 h 3181081"/>
                <a:gd name="connsiteX8" fmla="*/ 4824860 w 7315195"/>
                <a:gd name="connsiteY8" fmla="*/ 3181081 h 3181081"/>
                <a:gd name="connsiteX9" fmla="*/ 0 w 7315195"/>
                <a:gd name="connsiteY9" fmla="*/ 3181081 h 31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195" h="3181081">
                  <a:moveTo>
                    <a:pt x="0" y="0"/>
                  </a:moveTo>
                  <a:lnTo>
                    <a:pt x="421688" y="79601"/>
                  </a:lnTo>
                  <a:cubicBezTo>
                    <a:pt x="1585544" y="286231"/>
                    <a:pt x="2780938" y="393999"/>
                    <a:pt x="3996582" y="393999"/>
                  </a:cubicBezTo>
                  <a:cubicBezTo>
                    <a:pt x="5079266" y="393999"/>
                    <a:pt x="6142496" y="308787"/>
                    <a:pt x="7179836" y="144475"/>
                  </a:cubicBezTo>
                  <a:lnTo>
                    <a:pt x="7315195" y="121223"/>
                  </a:lnTo>
                  <a:lnTo>
                    <a:pt x="7315195" y="2581316"/>
                  </a:lnTo>
                  <a:lnTo>
                    <a:pt x="7251391" y="2600941"/>
                  </a:lnTo>
                  <a:cubicBezTo>
                    <a:pt x="6508088" y="2821540"/>
                    <a:pt x="5749550" y="3006560"/>
                    <a:pt x="4977830" y="3153979"/>
                  </a:cubicBezTo>
                  <a:lnTo>
                    <a:pt x="4824860" y="3181081"/>
                  </a:lnTo>
                  <a:lnTo>
                    <a:pt x="0" y="3181081"/>
                  </a:lnTo>
                  <a:close/>
                </a:path>
              </a:pathLst>
            </a:cu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p:cNvSpPr>
            <a:spLocks noGrp="1"/>
          </p:cNvSpPr>
          <p:nvPr>
            <p:ph sz="quarter" idx="15"/>
          </p:nvPr>
        </p:nvSpPr>
        <p:spPr>
          <a:xfrm>
            <a:off x="533400" y="1371599"/>
            <a:ext cx="4078224" cy="3488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000" b="0" dirty="0">
                <a:solidFill>
                  <a:schemeClr val="tx2"/>
                </a:solidFill>
                <a:latin typeface="+mj-lt"/>
                <a:ea typeface="+mn-ea"/>
                <a:cs typeface="+mn-cs"/>
              </a:defRPr>
            </a:lvl1pPr>
            <a:lvl2pPr>
              <a:defRPr lang="en-US" sz="1200" dirty="0"/>
            </a:lvl2pPr>
            <a:lvl3pPr>
              <a:defRPr lang="en-US" sz="1100" dirty="0"/>
            </a:lvl3pPr>
            <a:lvl4pPr>
              <a:defRPr lang="en-US" sz="1100" dirty="0"/>
            </a:lvl4pPr>
            <a:lvl5pPr>
              <a:defRPr lang="en-US" sz="1100" dirty="0"/>
            </a:lvl5pPr>
          </a:lstStyle>
          <a:p>
            <a:pPr marL="0" lvl="0" indent="0" algn="l" rtl="0" eaLnBrk="1" fontAlgn="base" hangingPunct="1">
              <a:lnSpc>
                <a:spcPct val="120000"/>
              </a:lnSpc>
              <a:spcBef>
                <a:spcPts val="600"/>
              </a:spcBef>
              <a:spcAft>
                <a:spcPts val="0"/>
              </a:spcAft>
              <a:buFont typeface="Segoe UI" panose="020B0502040204020203" pitchFamily="34" charset="0"/>
              <a:buNone/>
            </a:pPr>
            <a:r>
              <a:rPr lang="en-US"/>
              <a:t>Click to edit Master text styles</a:t>
            </a:r>
          </a:p>
        </p:txBody>
      </p:sp>
      <p:sp>
        <p:nvSpPr>
          <p:cNvPr id="2" name="Title 1"/>
          <p:cNvSpPr>
            <a:spLocks noGrp="1"/>
          </p:cNvSpPr>
          <p:nvPr>
            <p:ph type="title" hasCustomPrompt="1"/>
          </p:nvPr>
        </p:nvSpPr>
        <p:spPr>
          <a:xfrm>
            <a:off x="533400" y="266700"/>
            <a:ext cx="4078224" cy="861774"/>
          </a:xfrm>
        </p:spPr>
        <p:txBody>
          <a:bodyPr/>
          <a:lstStyle>
            <a:lvl1pPr>
              <a:defRPr/>
            </a:lvl1pPr>
          </a:lstStyle>
          <a:p>
            <a:r>
              <a:rPr lang="en-US"/>
              <a:t>Click to edit Master title style (in 1–2 Lines)</a:t>
            </a:r>
          </a:p>
        </p:txBody>
      </p:sp>
      <p:sp>
        <p:nvSpPr>
          <p:cNvPr id="8" name="Footer Placeholder 7"/>
          <p:cNvSpPr>
            <a:spLocks noGrp="1"/>
          </p:cNvSpPr>
          <p:nvPr>
            <p:ph type="ftr" sz="quarter" idx="16"/>
          </p:nvPr>
        </p:nvSpPr>
        <p:spPr>
          <a:xfrm>
            <a:off x="5141976" y="6461758"/>
            <a:ext cx="6516624" cy="170685"/>
          </a:xfrm>
        </p:spPr>
        <p:txBody>
          <a:bodyPr/>
          <a:lstStyle>
            <a:lvl1pPr>
              <a:defRPr>
                <a:solidFill>
                  <a:schemeClr val="bg1"/>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bg1"/>
                </a:solidFill>
              </a:defRPr>
            </a:lvl1pPr>
          </a:lstStyle>
          <a:p>
            <a:fld id="{7775D91B-F9DF-4F1D-8EA9-D5CFAB9576A2}" type="slidenum">
              <a:rPr lang="en-US" altLang="en-US" smtClean="0"/>
              <a:pPr/>
              <a:t>‹#›</a:t>
            </a:fld>
            <a:endParaRPr lang="en-US" altLang="en-US"/>
          </a:p>
        </p:txBody>
      </p:sp>
      <p:sp>
        <p:nvSpPr>
          <p:cNvPr id="7" name="Text Placeholder 5">
            <a:extLst>
              <a:ext uri="{FF2B5EF4-FFF2-40B4-BE49-F238E27FC236}">
                <a16:creationId xmlns:a16="http://schemas.microsoft.com/office/drawing/2014/main" id="{060151B1-041A-1426-7867-B91313C3F314}"/>
              </a:ext>
            </a:extLst>
          </p:cNvPr>
          <p:cNvSpPr>
            <a:spLocks noGrp="1"/>
          </p:cNvSpPr>
          <p:nvPr>
            <p:ph type="body" sz="quarter" idx="20" hasCustomPrompt="1"/>
          </p:nvPr>
        </p:nvSpPr>
        <p:spPr>
          <a:xfrm>
            <a:off x="1417320" y="6198733"/>
            <a:ext cx="3194304"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
        <p:nvSpPr>
          <p:cNvPr id="18" name="Content Placeholder 17">
            <a:extLst>
              <a:ext uri="{FF2B5EF4-FFF2-40B4-BE49-F238E27FC236}">
                <a16:creationId xmlns:a16="http://schemas.microsoft.com/office/drawing/2014/main" id="{E2FF644B-4740-BA24-BD6A-67A3F46AD46A}"/>
              </a:ext>
            </a:extLst>
          </p:cNvPr>
          <p:cNvSpPr>
            <a:spLocks noGrp="1"/>
          </p:cNvSpPr>
          <p:nvPr>
            <p:ph sz="quarter" idx="21"/>
          </p:nvPr>
        </p:nvSpPr>
        <p:spPr>
          <a:xfrm>
            <a:off x="5141976" y="1371600"/>
            <a:ext cx="651662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850884"/>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and Callout_Dark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F7C62-F2BC-8E0A-398D-69D8B7D588C6}"/>
              </a:ext>
            </a:extLst>
          </p:cNvPr>
          <p:cNvSpPr/>
          <p:nvPr userDrawn="1"/>
        </p:nvSpPr>
        <p:spPr>
          <a:xfrm>
            <a:off x="0" y="0"/>
            <a:ext cx="4876802"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 name="Group 4">
            <a:extLst>
              <a:ext uri="{FF2B5EF4-FFF2-40B4-BE49-F238E27FC236}">
                <a16:creationId xmlns:a16="http://schemas.microsoft.com/office/drawing/2014/main" id="{C9CA8DC2-1F27-E80F-25FE-B7DE8D1263EC}"/>
              </a:ext>
            </a:extLst>
          </p:cNvPr>
          <p:cNvGrpSpPr/>
          <p:nvPr userDrawn="1"/>
        </p:nvGrpSpPr>
        <p:grpSpPr>
          <a:xfrm>
            <a:off x="4876802" y="1310047"/>
            <a:ext cx="7315198" cy="5547949"/>
            <a:chOff x="4876802" y="1310047"/>
            <a:chExt cx="7315198" cy="5547949"/>
          </a:xfrm>
        </p:grpSpPr>
        <p:sp>
          <p:nvSpPr>
            <p:cNvPr id="12" name="Freeform: Shape 11">
              <a:extLst>
                <a:ext uri="{FF2B5EF4-FFF2-40B4-BE49-F238E27FC236}">
                  <a16:creationId xmlns:a16="http://schemas.microsoft.com/office/drawing/2014/main" id="{C2C60E8B-3BBE-AE7E-3B15-7DA9374ABF16}"/>
                </a:ext>
              </a:extLst>
            </p:cNvPr>
            <p:cNvSpPr/>
            <p:nvPr userDrawn="1"/>
          </p:nvSpPr>
          <p:spPr>
            <a:xfrm>
              <a:off x="4876802" y="1310047"/>
              <a:ext cx="7315198" cy="5547949"/>
            </a:xfrm>
            <a:custGeom>
              <a:avLst/>
              <a:gdLst>
                <a:gd name="connsiteX0" fmla="*/ 7315198 w 7315198"/>
                <a:gd name="connsiteY0" fmla="*/ 0 h 5547949"/>
                <a:gd name="connsiteX1" fmla="*/ 7315198 w 7315198"/>
                <a:gd name="connsiteY1" fmla="*/ 4948164 h 5547949"/>
                <a:gd name="connsiteX2" fmla="*/ 7252581 w 7315198"/>
                <a:gd name="connsiteY2" fmla="*/ 4967441 h 5547949"/>
                <a:gd name="connsiteX3" fmla="*/ 4980096 w 7315198"/>
                <a:gd name="connsiteY3" fmla="*/ 5520663 h 5547949"/>
                <a:gd name="connsiteX4" fmla="*/ 4826209 w 7315198"/>
                <a:gd name="connsiteY4" fmla="*/ 5547949 h 5547949"/>
                <a:gd name="connsiteX5" fmla="*/ 0 w 7315198"/>
                <a:gd name="connsiteY5" fmla="*/ 5547949 h 5547949"/>
                <a:gd name="connsiteX6" fmla="*/ 0 w 7315198"/>
                <a:gd name="connsiteY6" fmla="*/ 2549140 h 5547949"/>
                <a:gd name="connsiteX7" fmla="*/ 207208 w 7315198"/>
                <a:gd name="connsiteY7" fmla="*/ 2519304 h 5547949"/>
                <a:gd name="connsiteX8" fmla="*/ 7182691 w 7315198"/>
                <a:gd name="connsiteY8" fmla="*/ 78331 h 554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198" h="5547949">
                  <a:moveTo>
                    <a:pt x="7315198" y="0"/>
                  </a:moveTo>
                  <a:lnTo>
                    <a:pt x="7315198" y="4948164"/>
                  </a:lnTo>
                  <a:lnTo>
                    <a:pt x="7252581" y="4967441"/>
                  </a:lnTo>
                  <a:cubicBezTo>
                    <a:pt x="6509663" y="5188103"/>
                    <a:pt x="5751496" y="5373187"/>
                    <a:pt x="4980096" y="5520663"/>
                  </a:cubicBezTo>
                  <a:lnTo>
                    <a:pt x="4826209" y="5547949"/>
                  </a:lnTo>
                  <a:lnTo>
                    <a:pt x="0" y="5547949"/>
                  </a:lnTo>
                  <a:lnTo>
                    <a:pt x="0" y="2549140"/>
                  </a:lnTo>
                  <a:lnTo>
                    <a:pt x="207208" y="2519304"/>
                  </a:lnTo>
                  <a:cubicBezTo>
                    <a:pt x="2705933" y="2131612"/>
                    <a:pt x="5067607" y="1289147"/>
                    <a:pt x="7182691" y="78331"/>
                  </a:cubicBez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7AA7057-01CD-299C-41BF-BCFA827F7EF2}"/>
                </a:ext>
              </a:extLst>
            </p:cNvPr>
            <p:cNvSpPr/>
            <p:nvPr userDrawn="1"/>
          </p:nvSpPr>
          <p:spPr>
            <a:xfrm>
              <a:off x="4876805" y="3676914"/>
              <a:ext cx="7315195" cy="3181081"/>
            </a:xfrm>
            <a:custGeom>
              <a:avLst/>
              <a:gdLst>
                <a:gd name="connsiteX0" fmla="*/ 0 w 7315195"/>
                <a:gd name="connsiteY0" fmla="*/ 0 h 3181081"/>
                <a:gd name="connsiteX1" fmla="*/ 421688 w 7315195"/>
                <a:gd name="connsiteY1" fmla="*/ 79601 h 3181081"/>
                <a:gd name="connsiteX2" fmla="*/ 3996582 w 7315195"/>
                <a:gd name="connsiteY2" fmla="*/ 393999 h 3181081"/>
                <a:gd name="connsiteX3" fmla="*/ 7179836 w 7315195"/>
                <a:gd name="connsiteY3" fmla="*/ 144475 h 3181081"/>
                <a:gd name="connsiteX4" fmla="*/ 7315195 w 7315195"/>
                <a:gd name="connsiteY4" fmla="*/ 121223 h 3181081"/>
                <a:gd name="connsiteX5" fmla="*/ 7315195 w 7315195"/>
                <a:gd name="connsiteY5" fmla="*/ 2581316 h 3181081"/>
                <a:gd name="connsiteX6" fmla="*/ 7251391 w 7315195"/>
                <a:gd name="connsiteY6" fmla="*/ 2600941 h 3181081"/>
                <a:gd name="connsiteX7" fmla="*/ 4977830 w 7315195"/>
                <a:gd name="connsiteY7" fmla="*/ 3153979 h 3181081"/>
                <a:gd name="connsiteX8" fmla="*/ 4824860 w 7315195"/>
                <a:gd name="connsiteY8" fmla="*/ 3181081 h 3181081"/>
                <a:gd name="connsiteX9" fmla="*/ 0 w 7315195"/>
                <a:gd name="connsiteY9" fmla="*/ 3181081 h 31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195" h="3181081">
                  <a:moveTo>
                    <a:pt x="0" y="0"/>
                  </a:moveTo>
                  <a:lnTo>
                    <a:pt x="421688" y="79601"/>
                  </a:lnTo>
                  <a:cubicBezTo>
                    <a:pt x="1585544" y="286231"/>
                    <a:pt x="2780938" y="393999"/>
                    <a:pt x="3996582" y="393999"/>
                  </a:cubicBezTo>
                  <a:cubicBezTo>
                    <a:pt x="5079266" y="393999"/>
                    <a:pt x="6142496" y="308787"/>
                    <a:pt x="7179836" y="144475"/>
                  </a:cubicBezTo>
                  <a:lnTo>
                    <a:pt x="7315195" y="121223"/>
                  </a:lnTo>
                  <a:lnTo>
                    <a:pt x="7315195" y="2581316"/>
                  </a:lnTo>
                  <a:lnTo>
                    <a:pt x="7251391" y="2600941"/>
                  </a:lnTo>
                  <a:cubicBezTo>
                    <a:pt x="6508088" y="2821540"/>
                    <a:pt x="5749550" y="3006560"/>
                    <a:pt x="4977830" y="3153979"/>
                  </a:cubicBezTo>
                  <a:lnTo>
                    <a:pt x="4824860" y="3181081"/>
                  </a:lnTo>
                  <a:lnTo>
                    <a:pt x="0" y="3181081"/>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p:cNvSpPr>
            <a:spLocks noGrp="1"/>
          </p:cNvSpPr>
          <p:nvPr>
            <p:ph sz="quarter" idx="15"/>
          </p:nvPr>
        </p:nvSpPr>
        <p:spPr>
          <a:xfrm>
            <a:off x="533400" y="1371599"/>
            <a:ext cx="4078224" cy="3488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b="0" dirty="0">
                <a:solidFill>
                  <a:schemeClr val="bg1"/>
                </a:solidFill>
                <a:latin typeface="+mj-lt"/>
              </a:defRPr>
            </a:lvl1pPr>
            <a:lvl2pPr marL="304793" indent="0">
              <a:buNone/>
              <a:defRPr lang="en-US" sz="1200" dirty="0">
                <a:solidFill>
                  <a:schemeClr val="bg2"/>
                </a:solidFill>
              </a:defRPr>
            </a:lvl2pPr>
            <a:lvl3pPr>
              <a:defRPr lang="en-US" sz="1100" dirty="0">
                <a:solidFill>
                  <a:schemeClr val="bg2"/>
                </a:solidFill>
              </a:defRPr>
            </a:lvl3pPr>
            <a:lvl4pPr>
              <a:defRPr lang="en-US" sz="1100" dirty="0">
                <a:solidFill>
                  <a:schemeClr val="bg2"/>
                </a:solidFill>
              </a:defRPr>
            </a:lvl4pPr>
            <a:lvl5pPr>
              <a:defRPr lang="en-US" sz="1100" dirty="0">
                <a:solidFill>
                  <a:schemeClr val="bg2"/>
                </a:solidFill>
              </a:defRPr>
            </a:lvl5pPr>
          </a:lstStyle>
          <a:p>
            <a:pPr marL="0" lvl="0" indent="0">
              <a:lnSpc>
                <a:spcPct val="120000"/>
              </a:lnSpc>
              <a:spcAft>
                <a:spcPts val="0"/>
              </a:spcAft>
              <a:buNone/>
            </a:pPr>
            <a:r>
              <a:rPr lang="en-US"/>
              <a:t>Click to edit Master text styles</a:t>
            </a:r>
          </a:p>
        </p:txBody>
      </p:sp>
      <p:sp>
        <p:nvSpPr>
          <p:cNvPr id="2" name="Title 1"/>
          <p:cNvSpPr>
            <a:spLocks noGrp="1"/>
          </p:cNvSpPr>
          <p:nvPr>
            <p:ph type="title" hasCustomPrompt="1"/>
          </p:nvPr>
        </p:nvSpPr>
        <p:spPr>
          <a:xfrm>
            <a:off x="533400" y="266700"/>
            <a:ext cx="4078224" cy="861774"/>
          </a:xfrm>
        </p:spPr>
        <p:txBody>
          <a:bodyPr/>
          <a:lstStyle>
            <a:lvl1pPr>
              <a:defRPr>
                <a:solidFill>
                  <a:schemeClr val="bg1"/>
                </a:solidFill>
              </a:defRPr>
            </a:lvl1pPr>
          </a:lstStyle>
          <a:p>
            <a:r>
              <a:rPr lang="en-US"/>
              <a:t>Click to edit Master title style (in 1–2 Lines)</a:t>
            </a:r>
          </a:p>
        </p:txBody>
      </p:sp>
      <p:sp>
        <p:nvSpPr>
          <p:cNvPr id="8" name="Footer Placeholder 7"/>
          <p:cNvSpPr>
            <a:spLocks noGrp="1"/>
          </p:cNvSpPr>
          <p:nvPr>
            <p:ph type="ftr" sz="quarter" idx="16"/>
          </p:nvPr>
        </p:nvSpPr>
        <p:spPr>
          <a:xfrm>
            <a:off x="5141976" y="6461758"/>
            <a:ext cx="6516624" cy="170685"/>
          </a:xfrm>
        </p:spPr>
        <p:txBody>
          <a:bodyPr/>
          <a:lstStyle>
            <a:lvl1pPr>
              <a:defRPr>
                <a:solidFill>
                  <a:schemeClr val="accent3"/>
                </a:solidFill>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sp>
        <p:nvSpPr>
          <p:cNvPr id="7" name="Text Placeholder 5">
            <a:extLst>
              <a:ext uri="{FF2B5EF4-FFF2-40B4-BE49-F238E27FC236}">
                <a16:creationId xmlns:a16="http://schemas.microsoft.com/office/drawing/2014/main" id="{060151B1-041A-1426-7867-B91313C3F314}"/>
              </a:ext>
            </a:extLst>
          </p:cNvPr>
          <p:cNvSpPr>
            <a:spLocks noGrp="1"/>
          </p:cNvSpPr>
          <p:nvPr>
            <p:ph type="body" sz="quarter" idx="20" hasCustomPrompt="1"/>
          </p:nvPr>
        </p:nvSpPr>
        <p:spPr>
          <a:xfrm>
            <a:off x="1417320" y="6198733"/>
            <a:ext cx="3194304"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
        <p:nvSpPr>
          <p:cNvPr id="18" name="Content Placeholder 17">
            <a:extLst>
              <a:ext uri="{FF2B5EF4-FFF2-40B4-BE49-F238E27FC236}">
                <a16:creationId xmlns:a16="http://schemas.microsoft.com/office/drawing/2014/main" id="{E2FF644B-4740-BA24-BD6A-67A3F46AD46A}"/>
              </a:ext>
            </a:extLst>
          </p:cNvPr>
          <p:cNvSpPr>
            <a:spLocks noGrp="1"/>
          </p:cNvSpPr>
          <p:nvPr>
            <p:ph sz="quarter" idx="21"/>
          </p:nvPr>
        </p:nvSpPr>
        <p:spPr>
          <a:xfrm>
            <a:off x="5141976" y="1371600"/>
            <a:ext cx="651662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9">
            <a:extLst>
              <a:ext uri="{FF2B5EF4-FFF2-40B4-BE49-F238E27FC236}">
                <a16:creationId xmlns:a16="http://schemas.microsoft.com/office/drawing/2014/main" id="{06E20819-3982-E714-93E7-E14C6F1ADB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5" name="Rectangle 5">
            <a:extLst>
              <a:ext uri="{FF2B5EF4-FFF2-40B4-BE49-F238E27FC236}">
                <a16:creationId xmlns:a16="http://schemas.microsoft.com/office/drawing/2014/main" id="{DA9C3404-AC95-D351-4937-E3020FBA1B3F}"/>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Tree>
    <p:extLst>
      <p:ext uri="{BB962C8B-B14F-4D97-AF65-F5344CB8AC3E}">
        <p14:creationId xmlns:p14="http://schemas.microsoft.com/office/powerpoint/2010/main" val="2076483217"/>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Photo_Dark 1">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6096000" y="0"/>
            <a:ext cx="6096000" cy="6858000"/>
          </a:xfrm>
          <a:solidFill>
            <a:schemeClr val="bg1">
              <a:lumMod val="95000"/>
            </a:schemeClr>
          </a:solidFill>
        </p:spPr>
        <p:txBody>
          <a:bodyPr anchor="ctr">
            <a:noAutofit/>
          </a:bodyPr>
          <a:lstStyle>
            <a:lvl1pPr marL="0" indent="0" algn="ctr">
              <a:buNone/>
              <a:defRPr sz="1400">
                <a:solidFill>
                  <a:schemeClr val="bg2"/>
                </a:solidFill>
              </a:defRPr>
            </a:lvl1pPr>
          </a:lstStyle>
          <a:p>
            <a:r>
              <a:rPr lang="en-US"/>
              <a:t>Click icon to add picture</a:t>
            </a:r>
          </a:p>
        </p:txBody>
      </p:sp>
      <p:sp>
        <p:nvSpPr>
          <p:cNvPr id="4" name="Content Placeholder 3"/>
          <p:cNvSpPr>
            <a:spLocks noGrp="1"/>
          </p:cNvSpPr>
          <p:nvPr>
            <p:ph sz="quarter" idx="15"/>
          </p:nvPr>
        </p:nvSpPr>
        <p:spPr>
          <a:xfrm>
            <a:off x="533399" y="1714500"/>
            <a:ext cx="5291313"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5291312"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5291312"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6358117" y="6461758"/>
            <a:ext cx="5300478"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pic>
        <p:nvPicPr>
          <p:cNvPr id="13" name="Picture 19">
            <a:extLst>
              <a:ext uri="{FF2B5EF4-FFF2-40B4-BE49-F238E27FC236}">
                <a16:creationId xmlns:a16="http://schemas.microsoft.com/office/drawing/2014/main" id="{B2885D64-B4C1-D610-B479-3BF747EAC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4" name="Rectangle 5">
            <a:extLst>
              <a:ext uri="{FF2B5EF4-FFF2-40B4-BE49-F238E27FC236}">
                <a16:creationId xmlns:a16="http://schemas.microsoft.com/office/drawing/2014/main" id="{E7856BD9-7F0F-A41C-CE52-36E512F91B07}"/>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3" name="Text Placeholder 5">
            <a:extLst>
              <a:ext uri="{FF2B5EF4-FFF2-40B4-BE49-F238E27FC236}">
                <a16:creationId xmlns:a16="http://schemas.microsoft.com/office/drawing/2014/main" id="{E710D260-DC60-70C5-0142-971ECA4AD149}"/>
              </a:ext>
            </a:extLst>
          </p:cNvPr>
          <p:cNvSpPr>
            <a:spLocks noGrp="1"/>
          </p:cNvSpPr>
          <p:nvPr>
            <p:ph type="body" sz="quarter" idx="21" hasCustomPrompt="1"/>
          </p:nvPr>
        </p:nvSpPr>
        <p:spPr>
          <a:xfrm>
            <a:off x="1417320" y="6198733"/>
            <a:ext cx="4407408"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Tree>
    <p:extLst>
      <p:ext uri="{BB962C8B-B14F-4D97-AF65-F5344CB8AC3E}">
        <p14:creationId xmlns:p14="http://schemas.microsoft.com/office/powerpoint/2010/main" val="3733491321"/>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Photo A_Dark">
    <p:bg bwMode="gray">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39B81BB-276B-759E-1752-AFA137031130}"/>
              </a:ext>
            </a:extLst>
          </p:cNvPr>
          <p:cNvGrpSpPr/>
          <p:nvPr userDrawn="1"/>
        </p:nvGrpSpPr>
        <p:grpSpPr>
          <a:xfrm flipH="1">
            <a:off x="0" y="-3"/>
            <a:ext cx="12192001" cy="6857998"/>
            <a:chOff x="0" y="2"/>
            <a:chExt cx="12192001" cy="6857998"/>
          </a:xfrm>
        </p:grpSpPr>
        <p:sp>
          <p:nvSpPr>
            <p:cNvPr id="16" name="Freeform: Shape 15">
              <a:extLst>
                <a:ext uri="{FF2B5EF4-FFF2-40B4-BE49-F238E27FC236}">
                  <a16:creationId xmlns:a16="http://schemas.microsoft.com/office/drawing/2014/main" id="{E6D6CF22-0AE1-CE01-80BA-92627522669E}"/>
                </a:ext>
              </a:extLst>
            </p:cNvPr>
            <p:cNvSpPr/>
            <p:nvPr userDrawn="1"/>
          </p:nvSpPr>
          <p:spPr>
            <a:xfrm>
              <a:off x="0" y="2"/>
              <a:ext cx="12191999" cy="6857998"/>
            </a:xfrm>
            <a:custGeom>
              <a:avLst/>
              <a:gdLst>
                <a:gd name="connsiteX0" fmla="*/ 9288465 w 12191999"/>
                <a:gd name="connsiteY0" fmla="*/ 0 h 6857998"/>
                <a:gd name="connsiteX1" fmla="*/ 12191999 w 12191999"/>
                <a:gd name="connsiteY1" fmla="*/ 0 h 6857998"/>
                <a:gd name="connsiteX2" fmla="*/ 12191999 w 12191999"/>
                <a:gd name="connsiteY2" fmla="*/ 4167491 h 6857998"/>
                <a:gd name="connsiteX3" fmla="*/ 11912953 w 12191999"/>
                <a:gd name="connsiteY3" fmla="*/ 4326124 h 6857998"/>
                <a:gd name="connsiteX4" fmla="*/ 4980096 w 12191999"/>
                <a:gd name="connsiteY4" fmla="*/ 6830712 h 6857998"/>
                <a:gd name="connsiteX5" fmla="*/ 4826209 w 12191999"/>
                <a:gd name="connsiteY5" fmla="*/ 6857998 h 6857998"/>
                <a:gd name="connsiteX6" fmla="*/ 0 w 12191999"/>
                <a:gd name="connsiteY6" fmla="*/ 6857998 h 6857998"/>
                <a:gd name="connsiteX7" fmla="*/ 0 w 12191999"/>
                <a:gd name="connsiteY7" fmla="*/ 3859189 h 6857998"/>
                <a:gd name="connsiteX8" fmla="*/ 207207 w 12191999"/>
                <a:gd name="connsiteY8" fmla="*/ 3829353 h 6857998"/>
                <a:gd name="connsiteX9" fmla="*/ 8606237 w 12191999"/>
                <a:gd name="connsiteY9" fmla="*/ 492336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8">
                  <a:moveTo>
                    <a:pt x="9288465" y="0"/>
                  </a:moveTo>
                  <a:lnTo>
                    <a:pt x="12191999" y="0"/>
                  </a:lnTo>
                  <a:lnTo>
                    <a:pt x="12191999" y="4167491"/>
                  </a:lnTo>
                  <a:lnTo>
                    <a:pt x="11912953" y="4326124"/>
                  </a:lnTo>
                  <a:cubicBezTo>
                    <a:pt x="9781548" y="5501759"/>
                    <a:pt x="7448576" y="6358789"/>
                    <a:pt x="4980096" y="6830712"/>
                  </a:cubicBezTo>
                  <a:lnTo>
                    <a:pt x="4826209" y="6857998"/>
                  </a:lnTo>
                  <a:lnTo>
                    <a:pt x="0" y="6857998"/>
                  </a:lnTo>
                  <a:lnTo>
                    <a:pt x="0" y="3859189"/>
                  </a:lnTo>
                  <a:lnTo>
                    <a:pt x="207207" y="3829353"/>
                  </a:lnTo>
                  <a:cubicBezTo>
                    <a:pt x="3282561" y="3352193"/>
                    <a:pt x="6150312" y="2186147"/>
                    <a:pt x="8606237" y="492336"/>
                  </a:cubicBezTo>
                  <a:close/>
                </a:path>
              </a:pathLst>
            </a:cu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4A3F05-331B-4A52-2473-8C73C54B1E6C}"/>
                </a:ext>
              </a:extLst>
            </p:cNvPr>
            <p:cNvSpPr/>
            <p:nvPr userDrawn="1"/>
          </p:nvSpPr>
          <p:spPr>
            <a:xfrm>
              <a:off x="2" y="2336773"/>
              <a:ext cx="12191999" cy="4521227"/>
            </a:xfrm>
            <a:custGeom>
              <a:avLst/>
              <a:gdLst>
                <a:gd name="connsiteX0" fmla="*/ 12191999 w 12191999"/>
                <a:gd name="connsiteY0" fmla="*/ 0 h 4521227"/>
                <a:gd name="connsiteX1" fmla="*/ 12191999 w 12191999"/>
                <a:gd name="connsiteY1" fmla="*/ 1832157 h 4521227"/>
                <a:gd name="connsiteX2" fmla="*/ 11914120 w 12191999"/>
                <a:gd name="connsiteY2" fmla="*/ 1990058 h 4521227"/>
                <a:gd name="connsiteX3" fmla="*/ 4977831 w 12191999"/>
                <a:gd name="connsiteY3" fmla="*/ 4494125 h 4521227"/>
                <a:gd name="connsiteX4" fmla="*/ 4824861 w 12191999"/>
                <a:gd name="connsiteY4" fmla="*/ 4521227 h 4521227"/>
                <a:gd name="connsiteX5" fmla="*/ 0 w 12191999"/>
                <a:gd name="connsiteY5" fmla="*/ 4521227 h 4521227"/>
                <a:gd name="connsiteX6" fmla="*/ 0 w 12191999"/>
                <a:gd name="connsiteY6" fmla="*/ 1340146 h 4521227"/>
                <a:gd name="connsiteX7" fmla="*/ 421689 w 12191999"/>
                <a:gd name="connsiteY7" fmla="*/ 1419747 h 4521227"/>
                <a:gd name="connsiteX8" fmla="*/ 3996583 w 12191999"/>
                <a:gd name="connsiteY8" fmla="*/ 1734145 h 4521227"/>
                <a:gd name="connsiteX9" fmla="*/ 12121000 w 12191999"/>
                <a:gd name="connsiteY9" fmla="*/ 32182 h 4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521227">
                  <a:moveTo>
                    <a:pt x="12191999" y="0"/>
                  </a:moveTo>
                  <a:lnTo>
                    <a:pt x="12191999" y="1832157"/>
                  </a:lnTo>
                  <a:lnTo>
                    <a:pt x="11914120" y="1990058"/>
                  </a:lnTo>
                  <a:cubicBezTo>
                    <a:pt x="9781855" y="3165612"/>
                    <a:pt x="7447334" y="4022383"/>
                    <a:pt x="4977831" y="4494125"/>
                  </a:cubicBezTo>
                  <a:lnTo>
                    <a:pt x="4824861" y="4521227"/>
                  </a:lnTo>
                  <a:lnTo>
                    <a:pt x="0" y="4521227"/>
                  </a:lnTo>
                  <a:lnTo>
                    <a:pt x="0" y="1340146"/>
                  </a:lnTo>
                  <a:lnTo>
                    <a:pt x="421689" y="1419747"/>
                  </a:lnTo>
                  <a:cubicBezTo>
                    <a:pt x="1585544" y="1626377"/>
                    <a:pt x="2780939" y="1734145"/>
                    <a:pt x="3996583" y="1734145"/>
                  </a:cubicBezTo>
                  <a:cubicBezTo>
                    <a:pt x="6883739" y="1734145"/>
                    <a:pt x="9632558" y="1128193"/>
                    <a:pt x="12121000" y="32182"/>
                  </a:cubicBezTo>
                  <a:close/>
                </a:path>
              </a:pathLst>
            </a:cu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p:cNvSpPr>
            <a:spLocks noGrp="1"/>
          </p:cNvSpPr>
          <p:nvPr>
            <p:ph type="ctrTitle" hasCustomPrompt="1"/>
          </p:nvPr>
        </p:nvSpPr>
        <p:spPr bwMode="gray">
          <a:xfrm>
            <a:off x="533400" y="2743197"/>
            <a:ext cx="6781797" cy="1354217"/>
          </a:xfrm>
        </p:spPr>
        <p:txBody>
          <a:bodyPr rIns="91440" anchor="b"/>
          <a:lstStyle>
            <a:lvl1pPr algn="l">
              <a:defRPr sz="4400" b="0" i="0">
                <a:solidFill>
                  <a:schemeClr val="bg1"/>
                </a:solidFill>
                <a:latin typeface="+mj-lt"/>
              </a:defRPr>
            </a:lvl1pPr>
          </a:lstStyle>
          <a:p>
            <a:r>
              <a:rPr lang="en-US"/>
              <a:t>Title of the Presentation </a:t>
            </a:r>
            <a:br>
              <a:rPr lang="en-US"/>
            </a:br>
            <a:r>
              <a:rPr lang="en-US"/>
              <a:t>(in 1-2 lines)</a:t>
            </a:r>
          </a:p>
        </p:txBody>
      </p:sp>
      <p:pic>
        <p:nvPicPr>
          <p:cNvPr id="18" name="Picture 19">
            <a:extLst>
              <a:ext uri="{FF2B5EF4-FFF2-40B4-BE49-F238E27FC236}">
                <a16:creationId xmlns:a16="http://schemas.microsoft.com/office/drawing/2014/main" id="{62D0DD3A-75A0-06D2-C909-88CEF0AAE8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637477"/>
            <a:ext cx="1463040" cy="739203"/>
          </a:xfrm>
          <a:prstGeom prst="rect">
            <a:avLst/>
          </a:prstGeom>
        </p:spPr>
      </p:pic>
      <p:sp>
        <p:nvSpPr>
          <p:cNvPr id="9" name="Picture Placeholder 8">
            <a:extLst>
              <a:ext uri="{FF2B5EF4-FFF2-40B4-BE49-F238E27FC236}">
                <a16:creationId xmlns:a16="http://schemas.microsoft.com/office/drawing/2014/main" id="{8B42EE0F-BBDA-6FE5-DC2A-677594E5FAC1}"/>
              </a:ext>
            </a:extLst>
          </p:cNvPr>
          <p:cNvSpPr>
            <a:spLocks noGrp="1"/>
          </p:cNvSpPr>
          <p:nvPr>
            <p:ph type="pic" sz="quarter" idx="11"/>
          </p:nvPr>
        </p:nvSpPr>
        <p:spPr>
          <a:xfrm>
            <a:off x="7315198" y="0"/>
            <a:ext cx="4876803" cy="6858000"/>
          </a:xfrm>
          <a:custGeom>
            <a:avLst/>
            <a:gdLst>
              <a:gd name="connsiteX0" fmla="*/ 1549520 w 4876803"/>
              <a:gd name="connsiteY0" fmla="*/ 0 h 6858000"/>
              <a:gd name="connsiteX1" fmla="*/ 4876803 w 4876803"/>
              <a:gd name="connsiteY1" fmla="*/ 0 h 6858000"/>
              <a:gd name="connsiteX2" fmla="*/ 4876803 w 4876803"/>
              <a:gd name="connsiteY2" fmla="*/ 6858000 h 6858000"/>
              <a:gd name="connsiteX3" fmla="*/ 1549520 w 4876803"/>
              <a:gd name="connsiteY3" fmla="*/ 6858000 h 6858000"/>
              <a:gd name="connsiteX4" fmla="*/ 1497891 w 4876803"/>
              <a:gd name="connsiteY4" fmla="*/ 6813278 h 6858000"/>
              <a:gd name="connsiteX5" fmla="*/ 0 w 4876803"/>
              <a:gd name="connsiteY5" fmla="*/ 3429000 h 6858000"/>
              <a:gd name="connsiteX6" fmla="*/ 1497891 w 4876803"/>
              <a:gd name="connsiteY6" fmla="*/ 44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3" h="6858000">
                <a:moveTo>
                  <a:pt x="1549520" y="0"/>
                </a:moveTo>
                <a:lnTo>
                  <a:pt x="4876803" y="0"/>
                </a:lnTo>
                <a:lnTo>
                  <a:pt x="4876803" y="6858000"/>
                </a:lnTo>
                <a:lnTo>
                  <a:pt x="1549520" y="6858000"/>
                </a:lnTo>
                <a:lnTo>
                  <a:pt x="1497891" y="6813278"/>
                </a:lnTo>
                <a:cubicBezTo>
                  <a:pt x="577705" y="5976931"/>
                  <a:pt x="0" y="4770431"/>
                  <a:pt x="0" y="3429000"/>
                </a:cubicBezTo>
                <a:cubicBezTo>
                  <a:pt x="0" y="2087569"/>
                  <a:pt x="577705" y="881069"/>
                  <a:pt x="1497891" y="44723"/>
                </a:cubicBezTo>
                <a:close/>
              </a:path>
            </a:pathLst>
          </a:custGeom>
          <a:noFill/>
        </p:spPr>
        <p:txBody>
          <a:bodyPr wrap="square" anchor="ctr">
            <a:noAutofit/>
          </a:bodyPr>
          <a:lstStyle>
            <a:lvl1pPr marL="0" indent="0" algn="ctr">
              <a:buNone/>
              <a:defRPr sz="1400">
                <a:solidFill>
                  <a:schemeClr val="bg2"/>
                </a:solidFill>
              </a:defRPr>
            </a:lvl1pPr>
          </a:lstStyle>
          <a:p>
            <a:r>
              <a:rPr lang="en-US"/>
              <a:t>Click icon to add picture</a:t>
            </a:r>
          </a:p>
        </p:txBody>
      </p:sp>
      <p:sp>
        <p:nvSpPr>
          <p:cNvPr id="4" name="Text Placeholder 4">
            <a:extLst>
              <a:ext uri="{FF2B5EF4-FFF2-40B4-BE49-F238E27FC236}">
                <a16:creationId xmlns:a16="http://schemas.microsoft.com/office/drawing/2014/main" id="{78FAD1C5-979C-8DF6-E4B9-D663153D9241}"/>
              </a:ext>
            </a:extLst>
          </p:cNvPr>
          <p:cNvSpPr>
            <a:spLocks noGrp="1"/>
          </p:cNvSpPr>
          <p:nvPr>
            <p:ph type="body" sz="quarter" idx="13" hasCustomPrompt="1"/>
          </p:nvPr>
        </p:nvSpPr>
        <p:spPr>
          <a:xfrm>
            <a:off x="533400" y="4480298"/>
            <a:ext cx="6781798" cy="369332"/>
          </a:xfrm>
        </p:spPr>
        <p:txBody>
          <a:bodyPr anchor="t"/>
          <a:lstStyle>
            <a:lvl1pPr marL="0" indent="0" algn="l" rtl="0" eaLnBrk="1" fontAlgn="base" hangingPunct="1">
              <a:spcBef>
                <a:spcPct val="0"/>
              </a:spcBef>
              <a:spcAft>
                <a:spcPct val="0"/>
              </a:spcAft>
              <a:buNone/>
              <a:defRPr lang="en-US" sz="2400" kern="0" baseline="0" dirty="0" smtClean="0">
                <a:solidFill>
                  <a:schemeClr val="bg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5" name="Text Placeholder 4">
            <a:extLst>
              <a:ext uri="{FF2B5EF4-FFF2-40B4-BE49-F238E27FC236}">
                <a16:creationId xmlns:a16="http://schemas.microsoft.com/office/drawing/2014/main" id="{8FDDDA1F-0B1E-9576-C4F5-B4F781C7CCED}"/>
              </a:ext>
            </a:extLst>
          </p:cNvPr>
          <p:cNvSpPr>
            <a:spLocks noGrp="1"/>
          </p:cNvSpPr>
          <p:nvPr>
            <p:ph type="body" sz="quarter" idx="14" hasCustomPrompt="1"/>
          </p:nvPr>
        </p:nvSpPr>
        <p:spPr>
          <a:xfrm>
            <a:off x="533401" y="5232513"/>
            <a:ext cx="6781798" cy="923330"/>
          </a:xfrm>
        </p:spPr>
        <p:txBody>
          <a:bodyPr anchor="t"/>
          <a:lstStyle>
            <a:lvl1pPr marL="0" indent="0" algn="l" rtl="0" eaLnBrk="1" fontAlgn="base" hangingPunct="1">
              <a:spcBef>
                <a:spcPct val="0"/>
              </a:spcBef>
              <a:spcAft>
                <a:spcPct val="0"/>
              </a:spcAft>
              <a:buNone/>
              <a:defRPr lang="en-US" sz="2000" kern="0" baseline="0" dirty="0" smtClean="0">
                <a:solidFill>
                  <a:schemeClr val="accent2"/>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br>
              <a:rPr lang="en-US"/>
            </a:br>
            <a:r>
              <a:rPr lang="en-US"/>
              <a:t>[Date]</a:t>
            </a:r>
          </a:p>
        </p:txBody>
      </p:sp>
    </p:spTree>
    <p:extLst>
      <p:ext uri="{BB962C8B-B14F-4D97-AF65-F5344CB8AC3E}">
        <p14:creationId xmlns:p14="http://schemas.microsoft.com/office/powerpoint/2010/main" val="3811558264"/>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and Photo_Dark 2">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7315200" y="0"/>
            <a:ext cx="4876800" cy="6858000"/>
          </a:xfrm>
          <a:solidFill>
            <a:schemeClr val="bg1">
              <a:lumMod val="95000"/>
            </a:schemeClr>
          </a:solidFill>
          <a:ln>
            <a:noFill/>
          </a:ln>
          <a:effectLst/>
        </p:spPr>
        <p:txBody>
          <a:bodyPr vert="horz" wrap="square" lIns="0" tIns="0" rIns="0" bIns="0" numCol="1" anchor="ctr" anchorCtr="0" compatLnSpc="1">
            <a:prstTxWarp prst="textNoShape">
              <a:avLst/>
            </a:prstTxWarp>
            <a:noAutofit/>
          </a:bodyPr>
          <a:lstStyle>
            <a:lvl1pPr>
              <a:defRPr lang="en-US" sz="1400">
                <a:solidFill>
                  <a:schemeClr val="bg2"/>
                </a:solidFill>
              </a:defRPr>
            </a:lvl1pPr>
          </a:lstStyle>
          <a:p>
            <a:pPr marL="0" lvl="0" indent="0" algn="ctr">
              <a:buNone/>
            </a:pPr>
            <a:r>
              <a:rPr lang="en-US"/>
              <a:t>Click icon to add picture</a:t>
            </a:r>
          </a:p>
        </p:txBody>
      </p:sp>
      <p:sp>
        <p:nvSpPr>
          <p:cNvPr id="4" name="Content Placeholder 3"/>
          <p:cNvSpPr>
            <a:spLocks noGrp="1"/>
          </p:cNvSpPr>
          <p:nvPr>
            <p:ph sz="quarter" idx="15"/>
          </p:nvPr>
        </p:nvSpPr>
        <p:spPr>
          <a:xfrm>
            <a:off x="533400" y="1714500"/>
            <a:ext cx="651662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6516623"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6516623"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7580370" y="6461758"/>
            <a:ext cx="4078224"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pic>
        <p:nvPicPr>
          <p:cNvPr id="13" name="Picture 19">
            <a:extLst>
              <a:ext uri="{FF2B5EF4-FFF2-40B4-BE49-F238E27FC236}">
                <a16:creationId xmlns:a16="http://schemas.microsoft.com/office/drawing/2014/main" id="{B2885D64-B4C1-D610-B479-3BF747EAC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4" name="Rectangle 5">
            <a:extLst>
              <a:ext uri="{FF2B5EF4-FFF2-40B4-BE49-F238E27FC236}">
                <a16:creationId xmlns:a16="http://schemas.microsoft.com/office/drawing/2014/main" id="{E7856BD9-7F0F-A41C-CE52-36E512F91B07}"/>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3" name="Text Placeholder 5">
            <a:extLst>
              <a:ext uri="{FF2B5EF4-FFF2-40B4-BE49-F238E27FC236}">
                <a16:creationId xmlns:a16="http://schemas.microsoft.com/office/drawing/2014/main" id="{58211B76-F2A4-62F7-4FD2-A5DF6408058B}"/>
              </a:ext>
            </a:extLst>
          </p:cNvPr>
          <p:cNvSpPr>
            <a:spLocks noGrp="1"/>
          </p:cNvSpPr>
          <p:nvPr>
            <p:ph type="body" sz="quarter" idx="21" hasCustomPrompt="1"/>
          </p:nvPr>
        </p:nvSpPr>
        <p:spPr>
          <a:xfrm>
            <a:off x="1417320" y="6198733"/>
            <a:ext cx="5632704"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Tree>
    <p:extLst>
      <p:ext uri="{BB962C8B-B14F-4D97-AF65-F5344CB8AC3E}">
        <p14:creationId xmlns:p14="http://schemas.microsoft.com/office/powerpoint/2010/main" val="1281762609"/>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and Photo_Dark 3">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8127999" y="0"/>
            <a:ext cx="4064000" cy="6858000"/>
          </a:xfrm>
          <a:solidFill>
            <a:schemeClr val="bg1">
              <a:lumMod val="95000"/>
            </a:schemeClr>
          </a:solidFill>
          <a:ln>
            <a:noFill/>
          </a:ln>
          <a:effectLst/>
        </p:spPr>
        <p:txBody>
          <a:bodyPr vert="horz" wrap="square" lIns="0" tIns="0" rIns="0" bIns="0" numCol="1" anchor="ctr" anchorCtr="0" compatLnSpc="1">
            <a:prstTxWarp prst="textNoShape">
              <a:avLst/>
            </a:prstTxWarp>
            <a:noAutofit/>
          </a:bodyPr>
          <a:lstStyle>
            <a:lvl1pPr>
              <a:defRPr lang="en-US" sz="1400">
                <a:solidFill>
                  <a:schemeClr val="bg2"/>
                </a:solidFill>
              </a:defRPr>
            </a:lvl1pPr>
          </a:lstStyle>
          <a:p>
            <a:pPr marL="0" lvl="0" indent="0" algn="ctr">
              <a:buNone/>
            </a:pPr>
            <a:r>
              <a:rPr lang="en-US"/>
              <a:t>Click icon to add picture</a:t>
            </a:r>
          </a:p>
        </p:txBody>
      </p:sp>
      <p:sp>
        <p:nvSpPr>
          <p:cNvPr id="4" name="Content Placeholder 3"/>
          <p:cNvSpPr>
            <a:spLocks noGrp="1"/>
          </p:cNvSpPr>
          <p:nvPr>
            <p:ph sz="quarter" idx="15"/>
          </p:nvPr>
        </p:nvSpPr>
        <p:spPr>
          <a:xfrm>
            <a:off x="533400" y="1714500"/>
            <a:ext cx="731243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7312433" cy="861774"/>
          </a:xfrm>
        </p:spPr>
        <p:txBody>
          <a:bodyPr/>
          <a:lstStyle>
            <a:lvl1pPr>
              <a:defRPr>
                <a:solidFill>
                  <a:schemeClr val="bg1"/>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7312433" cy="307777"/>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8394700" y="6461758"/>
            <a:ext cx="3263893"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pic>
        <p:nvPicPr>
          <p:cNvPr id="13" name="Picture 19">
            <a:extLst>
              <a:ext uri="{FF2B5EF4-FFF2-40B4-BE49-F238E27FC236}">
                <a16:creationId xmlns:a16="http://schemas.microsoft.com/office/drawing/2014/main" id="{B2885D64-B4C1-D610-B479-3BF747EACC4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8" cy="365760"/>
          </a:xfrm>
          <a:prstGeom prst="rect">
            <a:avLst/>
          </a:prstGeom>
        </p:spPr>
      </p:pic>
      <p:sp>
        <p:nvSpPr>
          <p:cNvPr id="14" name="Rectangle 5">
            <a:extLst>
              <a:ext uri="{FF2B5EF4-FFF2-40B4-BE49-F238E27FC236}">
                <a16:creationId xmlns:a16="http://schemas.microsoft.com/office/drawing/2014/main" id="{E7856BD9-7F0F-A41C-CE52-36E512F91B07}"/>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bg1"/>
                </a:solidFill>
                <a:latin typeface="+mn-lt"/>
              </a:rPr>
              <a:t>© General Reinsurance Corporation    |</a:t>
            </a:r>
            <a:r>
              <a:rPr lang="en-US" sz="900" b="1">
                <a:solidFill>
                  <a:schemeClr val="bg1"/>
                </a:solidFill>
                <a:latin typeface="+mn-lt"/>
              </a:rPr>
              <a:t>    </a:t>
            </a:r>
            <a:r>
              <a:rPr lang="en-US" sz="900">
                <a:solidFill>
                  <a:schemeClr val="bg1"/>
                </a:solidFill>
                <a:latin typeface="+mn-lt"/>
              </a:rPr>
              <a:t>Proprietary and Confidential</a:t>
            </a:r>
          </a:p>
        </p:txBody>
      </p:sp>
      <p:sp>
        <p:nvSpPr>
          <p:cNvPr id="3" name="Text Placeholder 5">
            <a:extLst>
              <a:ext uri="{FF2B5EF4-FFF2-40B4-BE49-F238E27FC236}">
                <a16:creationId xmlns:a16="http://schemas.microsoft.com/office/drawing/2014/main" id="{58211B76-F2A4-62F7-4FD2-A5DF6408058B}"/>
              </a:ext>
            </a:extLst>
          </p:cNvPr>
          <p:cNvSpPr>
            <a:spLocks noGrp="1"/>
          </p:cNvSpPr>
          <p:nvPr>
            <p:ph type="body" sz="quarter" idx="21" hasCustomPrompt="1"/>
          </p:nvPr>
        </p:nvSpPr>
        <p:spPr>
          <a:xfrm>
            <a:off x="1417319" y="6198733"/>
            <a:ext cx="6428513" cy="138499"/>
          </a:xfrm>
        </p:spPr>
        <p:txBody>
          <a:bodyPr anchor="b"/>
          <a:lstStyle>
            <a:lvl1pPr marL="0" indent="0">
              <a:spcBef>
                <a:spcPts val="0"/>
              </a:spcBef>
              <a:spcAft>
                <a:spcPts val="300"/>
              </a:spcAft>
              <a:buNone/>
              <a:defRPr sz="900" i="1">
                <a:solidFill>
                  <a:schemeClr val="bg1"/>
                </a:solidFill>
              </a:defRPr>
            </a:lvl1pPr>
          </a:lstStyle>
          <a:p>
            <a:pPr lvl="0"/>
            <a:r>
              <a:rPr lang="en-US"/>
              <a:t>Source:</a:t>
            </a:r>
          </a:p>
        </p:txBody>
      </p:sp>
    </p:spTree>
    <p:extLst>
      <p:ext uri="{BB962C8B-B14F-4D97-AF65-F5344CB8AC3E}">
        <p14:creationId xmlns:p14="http://schemas.microsoft.com/office/powerpoint/2010/main" val="363936259"/>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Photo_Light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6096000" y="0"/>
            <a:ext cx="6096000" cy="6858000"/>
          </a:xfrm>
          <a:solidFill>
            <a:schemeClr val="bg1">
              <a:lumMod val="95000"/>
            </a:schemeClr>
          </a:solidFill>
        </p:spPr>
        <p:txBody>
          <a:bodyPr anchor="ctr">
            <a:noAutofit/>
          </a:bodyPr>
          <a:lstStyle>
            <a:lvl1pPr marL="0" indent="0" algn="ctr">
              <a:buNone/>
              <a:defRPr sz="1400">
                <a:solidFill>
                  <a:schemeClr val="bg2"/>
                </a:solidFill>
              </a:defRPr>
            </a:lvl1pPr>
          </a:lstStyle>
          <a:p>
            <a:r>
              <a:rPr lang="en-US"/>
              <a:t>Click icon to add picture</a:t>
            </a:r>
          </a:p>
        </p:txBody>
      </p:sp>
      <p:sp>
        <p:nvSpPr>
          <p:cNvPr id="4" name="Content Placeholder 3"/>
          <p:cNvSpPr>
            <a:spLocks noGrp="1"/>
          </p:cNvSpPr>
          <p:nvPr>
            <p:ph sz="quarter" idx="15"/>
          </p:nvPr>
        </p:nvSpPr>
        <p:spPr>
          <a:xfrm>
            <a:off x="533400" y="1714500"/>
            <a:ext cx="5294369"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1" y="266700"/>
            <a:ext cx="5294368" cy="861774"/>
          </a:xfrm>
        </p:spPr>
        <p:txBody>
          <a:bodyPr/>
          <a:lstStyle>
            <a:lvl1pPr>
              <a:defRPr>
                <a:solidFill>
                  <a:schemeClr val="tx2"/>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1" y="1143000"/>
            <a:ext cx="5294368" cy="307777"/>
          </a:xfrm>
        </p:spPr>
        <p:txBody>
          <a:bodyPr anchor="t"/>
          <a:lstStyle>
            <a:lvl1pPr marL="0" indent="0" algn="l" rtl="0" eaLnBrk="1" fontAlgn="base" hangingPunct="1">
              <a:spcBef>
                <a:spcPct val="0"/>
              </a:spcBef>
              <a:spcAft>
                <a:spcPct val="0"/>
              </a:spcAft>
              <a:buNone/>
              <a:defRPr lang="en-US" sz="2000" kern="0" baseline="0" dirty="0" smtClean="0">
                <a:solidFill>
                  <a:schemeClr val="tx2"/>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6361177" y="6461758"/>
            <a:ext cx="5297418"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sp>
        <p:nvSpPr>
          <p:cNvPr id="3" name="Text Placeholder 5">
            <a:extLst>
              <a:ext uri="{FF2B5EF4-FFF2-40B4-BE49-F238E27FC236}">
                <a16:creationId xmlns:a16="http://schemas.microsoft.com/office/drawing/2014/main" id="{BDB852BF-8EA1-BA66-77A5-B9FFECC7E2F4}"/>
              </a:ext>
            </a:extLst>
          </p:cNvPr>
          <p:cNvSpPr>
            <a:spLocks noGrp="1"/>
          </p:cNvSpPr>
          <p:nvPr>
            <p:ph type="body" sz="quarter" idx="21" hasCustomPrompt="1"/>
          </p:nvPr>
        </p:nvSpPr>
        <p:spPr>
          <a:xfrm>
            <a:off x="1417320" y="6198733"/>
            <a:ext cx="4407408"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4108817416"/>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hoto_Light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7315200" y="0"/>
            <a:ext cx="4876800" cy="6858000"/>
          </a:xfrm>
          <a:solidFill>
            <a:schemeClr val="bg1">
              <a:lumMod val="95000"/>
            </a:schemeClr>
          </a:solidFill>
          <a:ln>
            <a:noFill/>
          </a:ln>
          <a:effectLst/>
        </p:spPr>
        <p:txBody>
          <a:bodyPr vert="horz" wrap="square" lIns="0" tIns="0" rIns="0" bIns="0" numCol="1" anchor="ctr" anchorCtr="0" compatLnSpc="1">
            <a:prstTxWarp prst="textNoShape">
              <a:avLst/>
            </a:prstTxWarp>
            <a:noAutofit/>
          </a:bodyPr>
          <a:lstStyle>
            <a:lvl1pPr>
              <a:defRPr lang="en-US" sz="1400">
                <a:solidFill>
                  <a:schemeClr val="bg2"/>
                </a:solidFill>
              </a:defRPr>
            </a:lvl1pPr>
          </a:lstStyle>
          <a:p>
            <a:pPr marL="0" lvl="0" indent="0" algn="ctr">
              <a:buNone/>
            </a:pPr>
            <a:r>
              <a:rPr lang="en-US"/>
              <a:t>Click icon to add picture</a:t>
            </a:r>
          </a:p>
        </p:txBody>
      </p:sp>
      <p:sp>
        <p:nvSpPr>
          <p:cNvPr id="4" name="Content Placeholder 3"/>
          <p:cNvSpPr>
            <a:spLocks noGrp="1"/>
          </p:cNvSpPr>
          <p:nvPr>
            <p:ph sz="quarter" idx="15"/>
          </p:nvPr>
        </p:nvSpPr>
        <p:spPr>
          <a:xfrm>
            <a:off x="533400" y="1714500"/>
            <a:ext cx="6513562"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6513561" cy="861774"/>
          </a:xfrm>
        </p:spPr>
        <p:txBody>
          <a:bodyPr/>
          <a:lstStyle>
            <a:lvl1pPr>
              <a:defRPr>
                <a:solidFill>
                  <a:schemeClr val="tx2"/>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6513561" cy="307777"/>
          </a:xfrm>
        </p:spPr>
        <p:txBody>
          <a:bodyPr anchor="t"/>
          <a:lstStyle>
            <a:lvl1pPr marL="0" indent="0" algn="l" rtl="0" eaLnBrk="1" fontAlgn="base" hangingPunct="1">
              <a:spcBef>
                <a:spcPct val="0"/>
              </a:spcBef>
              <a:spcAft>
                <a:spcPct val="0"/>
              </a:spcAft>
              <a:buNone/>
              <a:defRPr lang="en-US" sz="2000" kern="0" baseline="0" dirty="0" smtClean="0">
                <a:solidFill>
                  <a:schemeClr val="tx2"/>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7581903" y="6461758"/>
            <a:ext cx="4076692"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sp>
        <p:nvSpPr>
          <p:cNvPr id="6" name="Text Placeholder 5">
            <a:extLst>
              <a:ext uri="{FF2B5EF4-FFF2-40B4-BE49-F238E27FC236}">
                <a16:creationId xmlns:a16="http://schemas.microsoft.com/office/drawing/2014/main" id="{F47FAE2A-27FD-0A51-8C21-3BE05C1613C1}"/>
              </a:ext>
            </a:extLst>
          </p:cNvPr>
          <p:cNvSpPr>
            <a:spLocks noGrp="1"/>
          </p:cNvSpPr>
          <p:nvPr>
            <p:ph type="body" sz="quarter" idx="21" hasCustomPrompt="1"/>
          </p:nvPr>
        </p:nvSpPr>
        <p:spPr>
          <a:xfrm>
            <a:off x="1417320" y="6198733"/>
            <a:ext cx="5632704"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1055608039"/>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hoto_Ligh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9C70504-1605-ED87-86F1-9A40DD678F9C}"/>
              </a:ext>
            </a:extLst>
          </p:cNvPr>
          <p:cNvSpPr>
            <a:spLocks noGrp="1"/>
          </p:cNvSpPr>
          <p:nvPr>
            <p:ph type="pic" sz="quarter" idx="19"/>
          </p:nvPr>
        </p:nvSpPr>
        <p:spPr>
          <a:xfrm>
            <a:off x="8127998" y="0"/>
            <a:ext cx="4064001" cy="6858000"/>
          </a:xfrm>
          <a:solidFill>
            <a:schemeClr val="bg1">
              <a:lumMod val="95000"/>
            </a:schemeClr>
          </a:solidFill>
          <a:ln>
            <a:noFill/>
          </a:ln>
          <a:effectLst/>
        </p:spPr>
        <p:txBody>
          <a:bodyPr vert="horz" wrap="square" lIns="0" tIns="0" rIns="0" bIns="0" numCol="1" anchor="ctr" anchorCtr="0" compatLnSpc="1">
            <a:prstTxWarp prst="textNoShape">
              <a:avLst/>
            </a:prstTxWarp>
            <a:noAutofit/>
          </a:bodyPr>
          <a:lstStyle>
            <a:lvl1pPr>
              <a:defRPr lang="en-US" sz="1400">
                <a:solidFill>
                  <a:schemeClr val="bg2"/>
                </a:solidFill>
              </a:defRPr>
            </a:lvl1pPr>
          </a:lstStyle>
          <a:p>
            <a:pPr marL="0" lvl="0" indent="0" algn="ctr">
              <a:buNone/>
            </a:pPr>
            <a:r>
              <a:rPr lang="en-US"/>
              <a:t>Click icon to add picture</a:t>
            </a:r>
          </a:p>
        </p:txBody>
      </p:sp>
      <p:sp>
        <p:nvSpPr>
          <p:cNvPr id="4" name="Content Placeholder 3"/>
          <p:cNvSpPr>
            <a:spLocks noGrp="1"/>
          </p:cNvSpPr>
          <p:nvPr>
            <p:ph sz="quarter" idx="15"/>
          </p:nvPr>
        </p:nvSpPr>
        <p:spPr>
          <a:xfrm>
            <a:off x="533400" y="1714500"/>
            <a:ext cx="7327892"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33400" y="266700"/>
            <a:ext cx="7327891" cy="861774"/>
          </a:xfrm>
        </p:spPr>
        <p:txBody>
          <a:bodyPr/>
          <a:lstStyle>
            <a:lvl1pPr>
              <a:defRPr>
                <a:solidFill>
                  <a:schemeClr val="tx2"/>
                </a:solidFill>
              </a:defRPr>
            </a:lvl1pPr>
          </a:lstStyle>
          <a:p>
            <a:r>
              <a:rPr lang="en-US"/>
              <a:t>Click to edit Master title style</a:t>
            </a:r>
            <a:br>
              <a:rPr lang="en-US"/>
            </a:br>
            <a:r>
              <a:rPr lang="en-US"/>
              <a:t>(in 1–2 Lines)</a:t>
            </a:r>
          </a:p>
        </p:txBody>
      </p:sp>
      <p:sp>
        <p:nvSpPr>
          <p:cNvPr id="5" name="Text Placeholder 4"/>
          <p:cNvSpPr>
            <a:spLocks noGrp="1"/>
          </p:cNvSpPr>
          <p:nvPr>
            <p:ph type="body" sz="quarter" idx="13" hasCustomPrompt="1"/>
          </p:nvPr>
        </p:nvSpPr>
        <p:spPr>
          <a:xfrm>
            <a:off x="533400" y="1143000"/>
            <a:ext cx="7327891" cy="307777"/>
          </a:xfrm>
        </p:spPr>
        <p:txBody>
          <a:bodyPr anchor="t"/>
          <a:lstStyle>
            <a:lvl1pPr marL="0" indent="0" algn="l" rtl="0" eaLnBrk="1" fontAlgn="base" hangingPunct="1">
              <a:spcBef>
                <a:spcPct val="0"/>
              </a:spcBef>
              <a:spcAft>
                <a:spcPct val="0"/>
              </a:spcAft>
              <a:buNone/>
              <a:defRPr lang="en-US" sz="2000" kern="0" baseline="0" dirty="0" smtClean="0">
                <a:solidFill>
                  <a:schemeClr val="tx2"/>
                </a:solidFill>
                <a:latin typeface="Barlow SemiBold" panose="00000700000000000000" pitchFamily="2" charset="0"/>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Click to edit Subtitle text styles</a:t>
            </a:r>
          </a:p>
        </p:txBody>
      </p:sp>
      <p:sp>
        <p:nvSpPr>
          <p:cNvPr id="8" name="Footer Placeholder 7"/>
          <p:cNvSpPr>
            <a:spLocks noGrp="1"/>
          </p:cNvSpPr>
          <p:nvPr>
            <p:ph type="ftr" sz="quarter" idx="16"/>
          </p:nvPr>
        </p:nvSpPr>
        <p:spPr>
          <a:xfrm>
            <a:off x="8394701" y="6461758"/>
            <a:ext cx="3263893" cy="170685"/>
          </a:xfrm>
        </p:spPr>
        <p:txBody>
          <a:bodyPr/>
          <a:lstStyle>
            <a:lvl1pPr>
              <a:defRPr/>
            </a:lvl1pPr>
          </a:lstStyle>
          <a:p>
            <a:r>
              <a:rPr lang="en-US"/>
              <a:t>Reinsurance 101   |   Cardine Zalenski   |   March 2025</a:t>
            </a:r>
          </a:p>
        </p:txBody>
      </p:sp>
      <p:sp>
        <p:nvSpPr>
          <p:cNvPr id="9" name="Slide Number Placeholder 8"/>
          <p:cNvSpPr>
            <a:spLocks noGrp="1"/>
          </p:cNvSpPr>
          <p:nvPr>
            <p:ph type="sldNum" sz="quarter" idx="17"/>
          </p:nvPr>
        </p:nvSpPr>
        <p:spPr>
          <a:xfrm>
            <a:off x="11658597" y="6461758"/>
            <a:ext cx="533403" cy="170688"/>
          </a:xfrm>
        </p:spPr>
        <p:txBody>
          <a:bodyPr/>
          <a:lstStyle>
            <a:lvl1pPr>
              <a:defRPr>
                <a:solidFill>
                  <a:schemeClr val="accent3"/>
                </a:solidFill>
              </a:defRPr>
            </a:lvl1pPr>
          </a:lstStyle>
          <a:p>
            <a:fld id="{7775D91B-F9DF-4F1D-8EA9-D5CFAB9576A2}" type="slidenum">
              <a:rPr lang="en-US" altLang="en-US" smtClean="0"/>
              <a:pPr/>
              <a:t>‹#›</a:t>
            </a:fld>
            <a:endParaRPr lang="en-US" altLang="en-US"/>
          </a:p>
        </p:txBody>
      </p:sp>
      <p:sp>
        <p:nvSpPr>
          <p:cNvPr id="6" name="Text Placeholder 5">
            <a:extLst>
              <a:ext uri="{FF2B5EF4-FFF2-40B4-BE49-F238E27FC236}">
                <a16:creationId xmlns:a16="http://schemas.microsoft.com/office/drawing/2014/main" id="{F47FAE2A-27FD-0A51-8C21-3BE05C1613C1}"/>
              </a:ext>
            </a:extLst>
          </p:cNvPr>
          <p:cNvSpPr>
            <a:spLocks noGrp="1"/>
          </p:cNvSpPr>
          <p:nvPr>
            <p:ph type="body" sz="quarter" idx="21" hasCustomPrompt="1"/>
          </p:nvPr>
        </p:nvSpPr>
        <p:spPr>
          <a:xfrm>
            <a:off x="1417319" y="6198733"/>
            <a:ext cx="6443967"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854274287"/>
      </p:ext>
    </p:extLst>
  </p:cSld>
  <p:clrMapOvr>
    <a:masterClrMapping/>
  </p:clrMapOvr>
  <p:extLst>
    <p:ext uri="{DCECCB84-F9BA-43D5-87BE-67443E8EF086}">
      <p15:sldGuideLst xmlns:p15="http://schemas.microsoft.com/office/powerpoint/2012/main">
        <p15:guide id="1" orient="horz" pos="1080">
          <p15:clr>
            <a:srgbClr val="FBAE40"/>
          </p15:clr>
        </p15:guide>
        <p15:guide id="2" pos="336">
          <p15:clr>
            <a:srgbClr val="FBAE40"/>
          </p15:clr>
        </p15:guide>
        <p15:guide id="3" pos="7344">
          <p15:clr>
            <a:srgbClr val="FBAE40"/>
          </p15:clr>
        </p15:guide>
        <p15:guide id="4"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prietary Notic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3ABA094-6DE4-20D4-FC9C-5D4E946DC46D}"/>
              </a:ext>
            </a:extLst>
          </p:cNvPr>
          <p:cNvGrpSpPr/>
          <p:nvPr userDrawn="1"/>
        </p:nvGrpSpPr>
        <p:grpSpPr>
          <a:xfrm>
            <a:off x="0" y="-3"/>
            <a:ext cx="12192001" cy="6857998"/>
            <a:chOff x="0" y="-3"/>
            <a:chExt cx="12192001" cy="6857998"/>
          </a:xfrm>
        </p:grpSpPr>
        <p:sp>
          <p:nvSpPr>
            <p:cNvPr id="16" name="Freeform: Shape 15">
              <a:extLst>
                <a:ext uri="{FF2B5EF4-FFF2-40B4-BE49-F238E27FC236}">
                  <a16:creationId xmlns:a16="http://schemas.microsoft.com/office/drawing/2014/main" id="{BCFBE2E2-EC3C-5C14-F3A1-28E6A9C57BE1}"/>
                </a:ext>
              </a:extLst>
            </p:cNvPr>
            <p:cNvSpPr/>
            <p:nvPr userDrawn="1"/>
          </p:nvSpPr>
          <p:spPr>
            <a:xfrm flipH="1">
              <a:off x="2" y="-3"/>
              <a:ext cx="12191999" cy="6857998"/>
            </a:xfrm>
            <a:custGeom>
              <a:avLst/>
              <a:gdLst>
                <a:gd name="connsiteX0" fmla="*/ 9288465 w 12191999"/>
                <a:gd name="connsiteY0" fmla="*/ 0 h 6857998"/>
                <a:gd name="connsiteX1" fmla="*/ 12191999 w 12191999"/>
                <a:gd name="connsiteY1" fmla="*/ 0 h 6857998"/>
                <a:gd name="connsiteX2" fmla="*/ 12191999 w 12191999"/>
                <a:gd name="connsiteY2" fmla="*/ 4167491 h 6857998"/>
                <a:gd name="connsiteX3" fmla="*/ 11912953 w 12191999"/>
                <a:gd name="connsiteY3" fmla="*/ 4326124 h 6857998"/>
                <a:gd name="connsiteX4" fmla="*/ 4980096 w 12191999"/>
                <a:gd name="connsiteY4" fmla="*/ 6830712 h 6857998"/>
                <a:gd name="connsiteX5" fmla="*/ 4826209 w 12191999"/>
                <a:gd name="connsiteY5" fmla="*/ 6857998 h 6857998"/>
                <a:gd name="connsiteX6" fmla="*/ 0 w 12191999"/>
                <a:gd name="connsiteY6" fmla="*/ 6857998 h 6857998"/>
                <a:gd name="connsiteX7" fmla="*/ 0 w 12191999"/>
                <a:gd name="connsiteY7" fmla="*/ 3859189 h 6857998"/>
                <a:gd name="connsiteX8" fmla="*/ 207207 w 12191999"/>
                <a:gd name="connsiteY8" fmla="*/ 3829353 h 6857998"/>
                <a:gd name="connsiteX9" fmla="*/ 8606237 w 12191999"/>
                <a:gd name="connsiteY9" fmla="*/ 492336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8">
                  <a:moveTo>
                    <a:pt x="9288465" y="0"/>
                  </a:moveTo>
                  <a:lnTo>
                    <a:pt x="12191999" y="0"/>
                  </a:lnTo>
                  <a:lnTo>
                    <a:pt x="12191999" y="4167491"/>
                  </a:lnTo>
                  <a:lnTo>
                    <a:pt x="11912953" y="4326124"/>
                  </a:lnTo>
                  <a:cubicBezTo>
                    <a:pt x="9781548" y="5501759"/>
                    <a:pt x="7448576" y="6358789"/>
                    <a:pt x="4980096" y="6830712"/>
                  </a:cubicBezTo>
                  <a:lnTo>
                    <a:pt x="4826209" y="6857998"/>
                  </a:lnTo>
                  <a:lnTo>
                    <a:pt x="0" y="6857998"/>
                  </a:lnTo>
                  <a:lnTo>
                    <a:pt x="0" y="3859189"/>
                  </a:lnTo>
                  <a:lnTo>
                    <a:pt x="207207" y="3829353"/>
                  </a:lnTo>
                  <a:cubicBezTo>
                    <a:pt x="3282561" y="3352193"/>
                    <a:pt x="6150312" y="2186147"/>
                    <a:pt x="8606237" y="492336"/>
                  </a:cubicBez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8383FE3-926B-C948-3479-FE17CBEDA1BC}"/>
                </a:ext>
              </a:extLst>
            </p:cNvPr>
            <p:cNvSpPr/>
            <p:nvPr userDrawn="1"/>
          </p:nvSpPr>
          <p:spPr>
            <a:xfrm flipH="1">
              <a:off x="0" y="2336768"/>
              <a:ext cx="12191999" cy="4521227"/>
            </a:xfrm>
            <a:custGeom>
              <a:avLst/>
              <a:gdLst>
                <a:gd name="connsiteX0" fmla="*/ 12191999 w 12191999"/>
                <a:gd name="connsiteY0" fmla="*/ 0 h 4521227"/>
                <a:gd name="connsiteX1" fmla="*/ 12191999 w 12191999"/>
                <a:gd name="connsiteY1" fmla="*/ 1832157 h 4521227"/>
                <a:gd name="connsiteX2" fmla="*/ 11914120 w 12191999"/>
                <a:gd name="connsiteY2" fmla="*/ 1990058 h 4521227"/>
                <a:gd name="connsiteX3" fmla="*/ 4977831 w 12191999"/>
                <a:gd name="connsiteY3" fmla="*/ 4494125 h 4521227"/>
                <a:gd name="connsiteX4" fmla="*/ 4824861 w 12191999"/>
                <a:gd name="connsiteY4" fmla="*/ 4521227 h 4521227"/>
                <a:gd name="connsiteX5" fmla="*/ 0 w 12191999"/>
                <a:gd name="connsiteY5" fmla="*/ 4521227 h 4521227"/>
                <a:gd name="connsiteX6" fmla="*/ 0 w 12191999"/>
                <a:gd name="connsiteY6" fmla="*/ 1340146 h 4521227"/>
                <a:gd name="connsiteX7" fmla="*/ 421689 w 12191999"/>
                <a:gd name="connsiteY7" fmla="*/ 1419747 h 4521227"/>
                <a:gd name="connsiteX8" fmla="*/ 3996583 w 12191999"/>
                <a:gd name="connsiteY8" fmla="*/ 1734145 h 4521227"/>
                <a:gd name="connsiteX9" fmla="*/ 12121000 w 12191999"/>
                <a:gd name="connsiteY9" fmla="*/ 32182 h 4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521227">
                  <a:moveTo>
                    <a:pt x="12191999" y="0"/>
                  </a:moveTo>
                  <a:lnTo>
                    <a:pt x="12191999" y="1832157"/>
                  </a:lnTo>
                  <a:lnTo>
                    <a:pt x="11914120" y="1990058"/>
                  </a:lnTo>
                  <a:cubicBezTo>
                    <a:pt x="9781855" y="3165612"/>
                    <a:pt x="7447334" y="4022383"/>
                    <a:pt x="4977831" y="4494125"/>
                  </a:cubicBezTo>
                  <a:lnTo>
                    <a:pt x="4824861" y="4521227"/>
                  </a:lnTo>
                  <a:lnTo>
                    <a:pt x="0" y="4521227"/>
                  </a:lnTo>
                  <a:lnTo>
                    <a:pt x="0" y="1340146"/>
                  </a:lnTo>
                  <a:lnTo>
                    <a:pt x="421689" y="1419747"/>
                  </a:lnTo>
                  <a:cubicBezTo>
                    <a:pt x="1585544" y="1626377"/>
                    <a:pt x="2780939" y="1734145"/>
                    <a:pt x="3996583" y="1734145"/>
                  </a:cubicBezTo>
                  <a:cubicBezTo>
                    <a:pt x="6883739" y="1734145"/>
                    <a:pt x="9632558" y="1128193"/>
                    <a:pt x="12121000" y="32182"/>
                  </a:cubicBez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2">
            <a:extLst>
              <a:ext uri="{FF2B5EF4-FFF2-40B4-BE49-F238E27FC236}">
                <a16:creationId xmlns:a16="http://schemas.microsoft.com/office/drawing/2014/main" id="{37D41BC3-ACF7-7EE1-A2E7-2CE500D44774}"/>
              </a:ext>
            </a:extLst>
          </p:cNvPr>
          <p:cNvSpPr txBox="1">
            <a:spLocks noChangeArrowheads="1"/>
          </p:cNvSpPr>
          <p:nvPr userDrawn="1"/>
        </p:nvSpPr>
        <p:spPr bwMode="auto">
          <a:xfrm>
            <a:off x="533400" y="266700"/>
            <a:ext cx="11125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5867">
                <a:solidFill>
                  <a:schemeClr val="tx2"/>
                </a:solidFill>
                <a:latin typeface="Arial" charset="0"/>
              </a:defRPr>
            </a:lvl2pPr>
            <a:lvl3pPr algn="ctr" rtl="0" eaLnBrk="1" fontAlgn="base" hangingPunct="1">
              <a:spcBef>
                <a:spcPct val="0"/>
              </a:spcBef>
              <a:spcAft>
                <a:spcPct val="0"/>
              </a:spcAft>
              <a:defRPr sz="5867">
                <a:solidFill>
                  <a:schemeClr val="tx2"/>
                </a:solidFill>
                <a:latin typeface="Arial" charset="0"/>
              </a:defRPr>
            </a:lvl3pPr>
            <a:lvl4pPr algn="ctr" rtl="0" eaLnBrk="1" fontAlgn="base" hangingPunct="1">
              <a:spcBef>
                <a:spcPct val="0"/>
              </a:spcBef>
              <a:spcAft>
                <a:spcPct val="0"/>
              </a:spcAft>
              <a:defRPr sz="5867">
                <a:solidFill>
                  <a:schemeClr val="tx2"/>
                </a:solidFill>
                <a:latin typeface="Arial" charset="0"/>
              </a:defRPr>
            </a:lvl4pPr>
            <a:lvl5pPr algn="ctr" rtl="0" eaLnBrk="1" fontAlgn="base" hangingPunct="1">
              <a:spcBef>
                <a:spcPct val="0"/>
              </a:spcBef>
              <a:spcAft>
                <a:spcPct val="0"/>
              </a:spcAft>
              <a:defRPr sz="5867">
                <a:solidFill>
                  <a:schemeClr val="tx2"/>
                </a:solidFill>
                <a:latin typeface="Arial" charset="0"/>
              </a:defRPr>
            </a:lvl5pPr>
            <a:lvl6pPr marL="609515" algn="ctr" rtl="0" eaLnBrk="1" fontAlgn="base" hangingPunct="1">
              <a:spcBef>
                <a:spcPct val="0"/>
              </a:spcBef>
              <a:spcAft>
                <a:spcPct val="0"/>
              </a:spcAft>
              <a:defRPr sz="5867">
                <a:solidFill>
                  <a:schemeClr val="tx2"/>
                </a:solidFill>
                <a:latin typeface="Arial" charset="0"/>
              </a:defRPr>
            </a:lvl6pPr>
            <a:lvl7pPr marL="1219031" algn="ctr" rtl="0" eaLnBrk="1" fontAlgn="base" hangingPunct="1">
              <a:spcBef>
                <a:spcPct val="0"/>
              </a:spcBef>
              <a:spcAft>
                <a:spcPct val="0"/>
              </a:spcAft>
              <a:defRPr sz="5867">
                <a:solidFill>
                  <a:schemeClr val="tx2"/>
                </a:solidFill>
                <a:latin typeface="Arial" charset="0"/>
              </a:defRPr>
            </a:lvl7pPr>
            <a:lvl8pPr marL="1828546" algn="ctr" rtl="0" eaLnBrk="1" fontAlgn="base" hangingPunct="1">
              <a:spcBef>
                <a:spcPct val="0"/>
              </a:spcBef>
              <a:spcAft>
                <a:spcPct val="0"/>
              </a:spcAft>
              <a:defRPr sz="5867">
                <a:solidFill>
                  <a:schemeClr val="tx2"/>
                </a:solidFill>
                <a:latin typeface="Arial" charset="0"/>
              </a:defRPr>
            </a:lvl8pPr>
            <a:lvl9pPr marL="2438062" algn="ctr" rtl="0" eaLnBrk="1" fontAlgn="base" hangingPunct="1">
              <a:spcBef>
                <a:spcPct val="0"/>
              </a:spcBef>
              <a:spcAft>
                <a:spcPct val="0"/>
              </a:spcAft>
              <a:defRPr sz="5867">
                <a:solidFill>
                  <a:schemeClr val="tx2"/>
                </a:solidFill>
                <a:latin typeface="Arial" charset="0"/>
              </a:defRPr>
            </a:lvl9pPr>
          </a:lstStyle>
          <a:p>
            <a:r>
              <a:rPr lang="en-US" kern="0">
                <a:solidFill>
                  <a:schemeClr val="tx2"/>
                </a:solidFill>
              </a:rPr>
              <a:t>Proprietary </a:t>
            </a:r>
            <a:br>
              <a:rPr lang="en-US" kern="0">
                <a:solidFill>
                  <a:schemeClr val="tx2"/>
                </a:solidFill>
              </a:rPr>
            </a:br>
            <a:r>
              <a:rPr lang="en-US" kern="0">
                <a:solidFill>
                  <a:schemeClr val="tx2"/>
                </a:solidFill>
              </a:rPr>
              <a:t>Notice</a:t>
            </a:r>
          </a:p>
        </p:txBody>
      </p:sp>
      <p:sp>
        <p:nvSpPr>
          <p:cNvPr id="5" name="Footer Placeholder 4"/>
          <p:cNvSpPr>
            <a:spLocks noGrp="1"/>
          </p:cNvSpPr>
          <p:nvPr>
            <p:ph type="ftr" sz="quarter" idx="16"/>
          </p:nvPr>
        </p:nvSpPr>
        <p:spPr/>
        <p:txBody>
          <a:bodyPr/>
          <a:lstStyle>
            <a:lvl1pPr>
              <a:defRPr/>
            </a:lvl1pPr>
          </a:lstStyle>
          <a:p>
            <a:r>
              <a:rPr lang="en-US"/>
              <a:t>Reinsurance 101   |   Cardine Zalenski   |   March 2025</a:t>
            </a:r>
          </a:p>
        </p:txBody>
      </p:sp>
      <p:sp>
        <p:nvSpPr>
          <p:cNvPr id="8" name="Slide Number Placeholder 7"/>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
        <p:nvSpPr>
          <p:cNvPr id="11" name="TextBox 10">
            <a:extLst>
              <a:ext uri="{FF2B5EF4-FFF2-40B4-BE49-F238E27FC236}">
                <a16:creationId xmlns:a16="http://schemas.microsoft.com/office/drawing/2014/main" id="{6CF8142C-599E-F987-26CC-2C4D83D60ABA}"/>
              </a:ext>
            </a:extLst>
          </p:cNvPr>
          <p:cNvSpPr txBox="1"/>
          <p:nvPr userDrawn="1"/>
        </p:nvSpPr>
        <p:spPr>
          <a:xfrm>
            <a:off x="533400" y="1371599"/>
            <a:ext cx="4356100" cy="2554545"/>
          </a:xfrm>
          <a:prstGeom prst="rect">
            <a:avLst/>
          </a:prstGeom>
          <a:noFill/>
        </p:spPr>
        <p:txBody>
          <a:bodyPr wrap="square" lIns="0" rIns="0" rtlCol="0">
            <a:spAutoFit/>
          </a:bodyPr>
          <a:lstStyle/>
          <a:p>
            <a:r>
              <a:rPr lang="en-US" sz="1600" spc="0">
                <a:solidFill>
                  <a:schemeClr val="tx2"/>
                </a:solidFill>
                <a:latin typeface="+mn-lt"/>
              </a:rPr>
              <a:t>The material contained in this presentation has been prepared solely for informational purposes by Gen Re. The material is based on sources believed to be reliable and/or from proprietary data developed by Gen Re. This information does not constitute legal advice and cannot serve as a substitute for </a:t>
            </a:r>
            <a:r>
              <a:rPr lang="en-US" sz="1600" spc="0" baseline="0">
                <a:solidFill>
                  <a:schemeClr val="tx2"/>
                </a:solidFill>
                <a:latin typeface="+mn-lt"/>
              </a:rPr>
              <a:t>such advice. The content of the presentation is copyrighted. Reproduction or transmission </a:t>
            </a:r>
            <a:r>
              <a:rPr lang="en-US" sz="1600" spc="0">
                <a:solidFill>
                  <a:schemeClr val="tx2"/>
                </a:solidFill>
                <a:latin typeface="+mn-lt"/>
              </a:rPr>
              <a:t>is only permitted with the prior consent of Gen Re.</a:t>
            </a:r>
          </a:p>
        </p:txBody>
      </p:sp>
    </p:spTree>
    <p:extLst>
      <p:ext uri="{BB962C8B-B14F-4D97-AF65-F5344CB8AC3E}">
        <p14:creationId xmlns:p14="http://schemas.microsoft.com/office/powerpoint/2010/main" val="609642160"/>
      </p:ext>
    </p:extLst>
  </p:cSld>
  <p:clrMapOvr>
    <a:masterClrMapping/>
  </p:clrMapOvr>
  <p:extLst>
    <p:ext uri="{DCECCB84-F9BA-43D5-87BE-67443E8EF086}">
      <p15:sldGuideLst xmlns:p15="http://schemas.microsoft.com/office/powerpoint/2012/main">
        <p15:guide id="2" pos="7344">
          <p15:clr>
            <a:srgbClr val="FBAE40"/>
          </p15:clr>
        </p15:guide>
        <p15:guide id="3" pos="336">
          <p15:clr>
            <a:srgbClr val="FBAE40"/>
          </p15:clr>
        </p15:guide>
        <p15:guide id="4" orient="horz" pos="8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800600" y="6461758"/>
            <a:ext cx="6857997" cy="170688"/>
          </a:xfrm>
        </p:spPr>
        <p:txBody>
          <a:bodyPr/>
          <a:lstStyle>
            <a:lvl1pPr>
              <a:defRPr>
                <a:solidFill>
                  <a:schemeClr val="accent3"/>
                </a:solidFill>
                <a:latin typeface="+mn-lt"/>
              </a:defRPr>
            </a:lvl1pPr>
          </a:lstStyle>
          <a:p>
            <a:r>
              <a:rPr lang="en-US"/>
              <a:t>Reinsurance 101   |   Cardine Zalenski   |   March 2025</a:t>
            </a:r>
          </a:p>
        </p:txBody>
      </p:sp>
      <p:sp>
        <p:nvSpPr>
          <p:cNvPr id="6" name="Slide Number Placeholder 5"/>
          <p:cNvSpPr>
            <a:spLocks noGrp="1"/>
          </p:cNvSpPr>
          <p:nvPr>
            <p:ph type="sldNum" sz="quarter" idx="11"/>
          </p:nvPr>
        </p:nvSpPr>
        <p:spPr>
          <a:xfrm>
            <a:off x="11658597" y="6461758"/>
            <a:ext cx="525777" cy="170688"/>
          </a:xfrm>
        </p:spPr>
        <p:txBody>
          <a:bodyPr/>
          <a:lstStyle>
            <a:lvl1pPr>
              <a:defRPr>
                <a:solidFill>
                  <a:schemeClr val="accent3"/>
                </a:solidFill>
                <a:latin typeface="+mn-lt"/>
              </a:defRPr>
            </a:lvl1pPr>
          </a:lstStyle>
          <a:p>
            <a:fld id="{7775D91B-F9DF-4F1D-8EA9-D5CFAB9576A2}" type="slidenum">
              <a:rPr lang="en-US" altLang="en-US" smtClean="0"/>
              <a:pPr/>
              <a:t>‹#›</a:t>
            </a:fld>
            <a:endParaRPr lang="en-US" altLang="en-US"/>
          </a:p>
        </p:txBody>
      </p:sp>
      <p:sp>
        <p:nvSpPr>
          <p:cNvPr id="7" name="Rectangle 5">
            <a:extLst>
              <a:ext uri="{FF2B5EF4-FFF2-40B4-BE49-F238E27FC236}">
                <a16:creationId xmlns:a16="http://schemas.microsoft.com/office/drawing/2014/main" id="{21407C19-8ED6-3D28-45DC-313F74856DF9}"/>
              </a:ext>
            </a:extLst>
          </p:cNvPr>
          <p:cNvSpPr txBox="1">
            <a:spLocks noChangeArrowheads="1"/>
          </p:cNvSpPr>
          <p:nvPr userDrawn="1"/>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accent3"/>
                </a:solidFill>
                <a:latin typeface="+mn-lt"/>
              </a:rPr>
              <a:t>© General Reinsurance Corporation    |</a:t>
            </a:r>
            <a:r>
              <a:rPr lang="en-US" sz="900" b="1">
                <a:solidFill>
                  <a:schemeClr val="accent3"/>
                </a:solidFill>
                <a:latin typeface="+mn-lt"/>
              </a:rPr>
              <a:t>    </a:t>
            </a:r>
            <a:r>
              <a:rPr lang="en-US" sz="900">
                <a:solidFill>
                  <a:schemeClr val="accent3"/>
                </a:solidFill>
                <a:latin typeface="+mn-lt"/>
              </a:rPr>
              <a:t>Proprietary and Confidential</a:t>
            </a:r>
          </a:p>
        </p:txBody>
      </p:sp>
      <p:pic>
        <p:nvPicPr>
          <p:cNvPr id="9" name="Picture 19">
            <a:extLst>
              <a:ext uri="{FF2B5EF4-FFF2-40B4-BE49-F238E27FC236}">
                <a16:creationId xmlns:a16="http://schemas.microsoft.com/office/drawing/2014/main" id="{89A6A0A9-869D-F657-549D-575AA2841F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5" y="6225540"/>
            <a:ext cx="723917" cy="365760"/>
          </a:xfrm>
          <a:prstGeom prst="rect">
            <a:avLst/>
          </a:prstGeom>
        </p:spPr>
      </p:pic>
      <p:sp>
        <p:nvSpPr>
          <p:cNvPr id="2" name="Text Placeholder 5">
            <a:extLst>
              <a:ext uri="{FF2B5EF4-FFF2-40B4-BE49-F238E27FC236}">
                <a16:creationId xmlns:a16="http://schemas.microsoft.com/office/drawing/2014/main" id="{08166392-5208-1B8C-BEB3-0C99ECDB467C}"/>
              </a:ext>
            </a:extLst>
          </p:cNvPr>
          <p:cNvSpPr>
            <a:spLocks noGrp="1"/>
          </p:cNvSpPr>
          <p:nvPr>
            <p:ph type="body" sz="quarter" idx="20" hasCustomPrompt="1"/>
          </p:nvPr>
        </p:nvSpPr>
        <p:spPr>
          <a:xfrm>
            <a:off x="1417320" y="6198733"/>
            <a:ext cx="10241280" cy="138499"/>
          </a:xfrm>
        </p:spPr>
        <p:txBody>
          <a:bodyPr anchor="b"/>
          <a:lstStyle>
            <a:lvl1pPr marL="0" indent="0">
              <a:spcBef>
                <a:spcPts val="0"/>
              </a:spcBef>
              <a:spcAft>
                <a:spcPts val="300"/>
              </a:spcAft>
              <a:buNone/>
              <a:defRPr sz="900" i="1">
                <a:solidFill>
                  <a:schemeClr val="accent3"/>
                </a:solidFill>
              </a:defRPr>
            </a:lvl1pPr>
          </a:lstStyle>
          <a:p>
            <a:pPr lvl="0"/>
            <a:r>
              <a:rPr lang="en-US"/>
              <a:t>Source:</a:t>
            </a:r>
          </a:p>
        </p:txBody>
      </p:sp>
    </p:spTree>
    <p:extLst>
      <p:ext uri="{BB962C8B-B14F-4D97-AF65-F5344CB8AC3E}">
        <p14:creationId xmlns:p14="http://schemas.microsoft.com/office/powerpoint/2010/main" val="975464419"/>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Slide_Dark">
    <p:bg>
      <p:bgPr>
        <a:solidFill>
          <a:schemeClr val="tx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C000851-3D6F-6371-A3B2-29EEC354C328}"/>
              </a:ext>
            </a:extLst>
          </p:cNvPr>
          <p:cNvSpPr/>
          <p:nvPr userDrawn="1"/>
        </p:nvSpPr>
        <p:spPr>
          <a:xfrm rot="10800000" flipH="1">
            <a:off x="4876800" y="4797583"/>
            <a:ext cx="7315200" cy="2060416"/>
          </a:xfrm>
          <a:custGeom>
            <a:avLst/>
            <a:gdLst>
              <a:gd name="connsiteX0" fmla="*/ 4636332 w 7315200"/>
              <a:gd name="connsiteY0" fmla="*/ 2060416 h 2060416"/>
              <a:gd name="connsiteX1" fmla="*/ 7216782 w 7315200"/>
              <a:gd name="connsiteY1" fmla="*/ 1503738 h 2060416"/>
              <a:gd name="connsiteX2" fmla="*/ 7315200 w 7315200"/>
              <a:gd name="connsiteY2" fmla="*/ 1455941 h 2060416"/>
              <a:gd name="connsiteX3" fmla="*/ 7315200 w 7315200"/>
              <a:gd name="connsiteY3" fmla="*/ 920366 h 2060416"/>
              <a:gd name="connsiteX4" fmla="*/ 7170851 w 7315200"/>
              <a:gd name="connsiteY4" fmla="*/ 969610 h 2060416"/>
              <a:gd name="connsiteX5" fmla="*/ 5553686 w 7315200"/>
              <a:gd name="connsiteY5" fmla="*/ 1218649 h 2060416"/>
              <a:gd name="connsiteX6" fmla="*/ 2140061 w 7315200"/>
              <a:gd name="connsiteY6" fmla="*/ 0 h 2060416"/>
              <a:gd name="connsiteX7" fmla="*/ 0 w 7315200"/>
              <a:gd name="connsiteY7" fmla="*/ 0 h 2060416"/>
              <a:gd name="connsiteX8" fmla="*/ 4636332 w 7315200"/>
              <a:gd name="connsiteY8" fmla="*/ 2060416 h 20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2060416">
                <a:moveTo>
                  <a:pt x="4636332" y="2060416"/>
                </a:moveTo>
                <a:cubicBezTo>
                  <a:pt x="5555619" y="2060416"/>
                  <a:pt x="6429842" y="1860999"/>
                  <a:pt x="7216782" y="1503738"/>
                </a:cubicBezTo>
                <a:lnTo>
                  <a:pt x="7315200" y="1455941"/>
                </a:lnTo>
                <a:lnTo>
                  <a:pt x="7315200" y="920366"/>
                </a:lnTo>
                <a:lnTo>
                  <a:pt x="7170851" y="969610"/>
                </a:lnTo>
                <a:cubicBezTo>
                  <a:pt x="6660300" y="1131544"/>
                  <a:pt x="6116936" y="1218649"/>
                  <a:pt x="5553686" y="1218649"/>
                </a:cubicBezTo>
                <a:cubicBezTo>
                  <a:pt x="4266260" y="1218649"/>
                  <a:pt x="3064613" y="762120"/>
                  <a:pt x="2140061" y="0"/>
                </a:cubicBezTo>
                <a:lnTo>
                  <a:pt x="0" y="0"/>
                </a:lnTo>
                <a:cubicBezTo>
                  <a:pt x="1141756" y="1262312"/>
                  <a:pt x="2797757" y="2060416"/>
                  <a:pt x="4636332" y="2060416"/>
                </a:cubicBez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sp>
        <p:nvSpPr>
          <p:cNvPr id="15" name="Title 1"/>
          <p:cNvSpPr>
            <a:spLocks noGrp="1"/>
          </p:cNvSpPr>
          <p:nvPr>
            <p:ph type="ctrTitle" hasCustomPrompt="1"/>
          </p:nvPr>
        </p:nvSpPr>
        <p:spPr>
          <a:xfrm>
            <a:off x="533400" y="3728812"/>
            <a:ext cx="11128248"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Section Slide</a:t>
            </a:r>
          </a:p>
        </p:txBody>
      </p:sp>
      <p:sp>
        <p:nvSpPr>
          <p:cNvPr id="16" name="Subtitle 2"/>
          <p:cNvSpPr>
            <a:spLocks noGrp="1"/>
          </p:cNvSpPr>
          <p:nvPr>
            <p:ph type="subTitle" idx="1" hasCustomPrompt="1"/>
          </p:nvPr>
        </p:nvSpPr>
        <p:spPr>
          <a:xfrm>
            <a:off x="533400" y="4572000"/>
            <a:ext cx="11128248" cy="461655"/>
          </a:xfrm>
        </p:spPr>
        <p:txBody>
          <a:bodyPr lIns="0"/>
          <a:lstStyle>
            <a:lvl1pPr marL="0" indent="0" algn="l" rtl="0" eaLnBrk="1" fontAlgn="base" hangingPunct="1">
              <a:spcBef>
                <a:spcPct val="0"/>
              </a:spcBef>
              <a:spcAft>
                <a:spcPct val="0"/>
              </a:spcAft>
              <a:buNone/>
              <a:defRPr lang="en-US" sz="2400" kern="0" dirty="0">
                <a:solidFill>
                  <a:schemeClr val="accent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Click to edit subtitle</a:t>
            </a:r>
          </a:p>
        </p:txBody>
      </p:sp>
      <p:pic>
        <p:nvPicPr>
          <p:cNvPr id="3" name="Picture 19">
            <a:extLst>
              <a:ext uri="{FF2B5EF4-FFF2-40B4-BE49-F238E27FC236}">
                <a16:creationId xmlns:a16="http://schemas.microsoft.com/office/drawing/2014/main" id="{A21ED70A-B74F-D343-652D-C843C1A718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1819194"/>
            <a:ext cx="1828800" cy="924003"/>
          </a:xfrm>
          <a:prstGeom prst="rect">
            <a:avLst/>
          </a:prstGeom>
        </p:spPr>
      </p:pic>
    </p:spTree>
    <p:extLst>
      <p:ext uri="{BB962C8B-B14F-4D97-AF65-F5344CB8AC3E}">
        <p14:creationId xmlns:p14="http://schemas.microsoft.com/office/powerpoint/2010/main" val="155259764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Slide_Ligh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C80A796-D272-311C-B4D0-DEEB4637070C}"/>
              </a:ext>
            </a:extLst>
          </p:cNvPr>
          <p:cNvSpPr/>
          <p:nvPr userDrawn="1"/>
        </p:nvSpPr>
        <p:spPr>
          <a:xfrm rot="10800000" flipH="1">
            <a:off x="4876800" y="4797583"/>
            <a:ext cx="7315200" cy="2060416"/>
          </a:xfrm>
          <a:custGeom>
            <a:avLst/>
            <a:gdLst>
              <a:gd name="connsiteX0" fmla="*/ 4636332 w 7315200"/>
              <a:gd name="connsiteY0" fmla="*/ 2060416 h 2060416"/>
              <a:gd name="connsiteX1" fmla="*/ 7216782 w 7315200"/>
              <a:gd name="connsiteY1" fmla="*/ 1503738 h 2060416"/>
              <a:gd name="connsiteX2" fmla="*/ 7315200 w 7315200"/>
              <a:gd name="connsiteY2" fmla="*/ 1455941 h 2060416"/>
              <a:gd name="connsiteX3" fmla="*/ 7315200 w 7315200"/>
              <a:gd name="connsiteY3" fmla="*/ 920366 h 2060416"/>
              <a:gd name="connsiteX4" fmla="*/ 7170851 w 7315200"/>
              <a:gd name="connsiteY4" fmla="*/ 969610 h 2060416"/>
              <a:gd name="connsiteX5" fmla="*/ 5553686 w 7315200"/>
              <a:gd name="connsiteY5" fmla="*/ 1218649 h 2060416"/>
              <a:gd name="connsiteX6" fmla="*/ 2140061 w 7315200"/>
              <a:gd name="connsiteY6" fmla="*/ 0 h 2060416"/>
              <a:gd name="connsiteX7" fmla="*/ 0 w 7315200"/>
              <a:gd name="connsiteY7" fmla="*/ 0 h 2060416"/>
              <a:gd name="connsiteX8" fmla="*/ 4636332 w 7315200"/>
              <a:gd name="connsiteY8" fmla="*/ 2060416 h 20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2060416">
                <a:moveTo>
                  <a:pt x="4636332" y="2060416"/>
                </a:moveTo>
                <a:cubicBezTo>
                  <a:pt x="5555619" y="2060416"/>
                  <a:pt x="6429842" y="1860999"/>
                  <a:pt x="7216782" y="1503738"/>
                </a:cubicBezTo>
                <a:lnTo>
                  <a:pt x="7315200" y="1455941"/>
                </a:lnTo>
                <a:lnTo>
                  <a:pt x="7315200" y="920366"/>
                </a:lnTo>
                <a:lnTo>
                  <a:pt x="7170851" y="969610"/>
                </a:lnTo>
                <a:cubicBezTo>
                  <a:pt x="6660300" y="1131544"/>
                  <a:pt x="6116936" y="1218649"/>
                  <a:pt x="5553686" y="1218649"/>
                </a:cubicBezTo>
                <a:cubicBezTo>
                  <a:pt x="4266260" y="1218649"/>
                  <a:pt x="3064613" y="762120"/>
                  <a:pt x="2140061" y="0"/>
                </a:cubicBezTo>
                <a:lnTo>
                  <a:pt x="0" y="0"/>
                </a:lnTo>
                <a:cubicBezTo>
                  <a:pt x="1141756" y="1262312"/>
                  <a:pt x="2797757" y="2060416"/>
                  <a:pt x="4636332" y="2060416"/>
                </a:cubicBezTo>
                <a:close/>
              </a:path>
            </a:pathLst>
          </a:custGeom>
          <a:solidFill>
            <a:schemeClr val="bg2">
              <a:alpha val="20000"/>
            </a:schemeClr>
          </a:solidFill>
          <a:ln w="6350" cap="flat">
            <a:noFill/>
            <a:prstDash val="solid"/>
            <a:miter/>
          </a:ln>
        </p:spPr>
        <p:txBody>
          <a:bodyPr wrap="square" rtlCol="0" anchor="ctr">
            <a:noAutofit/>
          </a:bodyPr>
          <a:lstStyle/>
          <a:p>
            <a:endParaRPr lang="en-US">
              <a:latin typeface="+mn-lt"/>
            </a:endParaRPr>
          </a:p>
        </p:txBody>
      </p:sp>
      <p:sp>
        <p:nvSpPr>
          <p:cNvPr id="15" name="Title 1"/>
          <p:cNvSpPr>
            <a:spLocks noGrp="1"/>
          </p:cNvSpPr>
          <p:nvPr>
            <p:ph type="ctrTitle" hasCustomPrompt="1"/>
          </p:nvPr>
        </p:nvSpPr>
        <p:spPr>
          <a:xfrm>
            <a:off x="533400" y="3728812"/>
            <a:ext cx="11128248"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lvl1pPr>
          </a:lstStyle>
          <a:p>
            <a:pPr lvl="0"/>
            <a:r>
              <a:rPr lang="en-US"/>
              <a:t>Section Slide</a:t>
            </a:r>
          </a:p>
        </p:txBody>
      </p:sp>
      <p:sp>
        <p:nvSpPr>
          <p:cNvPr id="16" name="Subtitle 2"/>
          <p:cNvSpPr>
            <a:spLocks noGrp="1"/>
          </p:cNvSpPr>
          <p:nvPr>
            <p:ph type="subTitle" idx="1" hasCustomPrompt="1"/>
          </p:nvPr>
        </p:nvSpPr>
        <p:spPr>
          <a:xfrm>
            <a:off x="533400" y="4572000"/>
            <a:ext cx="11128248" cy="461655"/>
          </a:xfrm>
        </p:spPr>
        <p:txBody>
          <a:bodyPr lIns="0"/>
          <a:lstStyle>
            <a:lvl1pPr marL="0" indent="0" algn="l" rtl="0" eaLnBrk="1" fontAlgn="base" hangingPunct="1">
              <a:spcBef>
                <a:spcPct val="0"/>
              </a:spcBef>
              <a:spcAft>
                <a:spcPct val="0"/>
              </a:spcAft>
              <a:buNone/>
              <a:defRPr lang="en-US" sz="2400" kern="0" dirty="0">
                <a:solidFill>
                  <a:schemeClr val="accent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Click to edit subtitle</a:t>
            </a:r>
          </a:p>
        </p:txBody>
      </p:sp>
      <p:pic>
        <p:nvPicPr>
          <p:cNvPr id="46" name="Picture 19">
            <a:extLst>
              <a:ext uri="{FF2B5EF4-FFF2-40B4-BE49-F238E27FC236}">
                <a16:creationId xmlns:a16="http://schemas.microsoft.com/office/drawing/2014/main" id="{B44537ED-4CE2-35A1-B312-1BBC5197B5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4" y="1819195"/>
            <a:ext cx="1828800" cy="924002"/>
          </a:xfrm>
          <a:prstGeom prst="rect">
            <a:avLst/>
          </a:prstGeom>
        </p:spPr>
      </p:pic>
    </p:spTree>
    <p:extLst>
      <p:ext uri="{BB962C8B-B14F-4D97-AF65-F5344CB8AC3E}">
        <p14:creationId xmlns:p14="http://schemas.microsoft.com/office/powerpoint/2010/main" val="234315998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Slide_Bar_Dark">
    <p:bg>
      <p:bgPr>
        <a:solidFill>
          <a:schemeClr val="tx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D513B33-1E80-97BB-0292-97D0E0B3CD28}"/>
              </a:ext>
            </a:extLst>
          </p:cNvPr>
          <p:cNvSpPr/>
          <p:nvPr userDrawn="1"/>
        </p:nvSpPr>
        <p:spPr>
          <a:xfrm>
            <a:off x="0" y="-3"/>
            <a:ext cx="12192000"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ctrTitle" hasCustomPrompt="1"/>
          </p:nvPr>
        </p:nvSpPr>
        <p:spPr>
          <a:xfrm>
            <a:off x="533401" y="3728812"/>
            <a:ext cx="11125199" cy="492443"/>
          </a:xfrm>
        </p:spPr>
        <p:txBody>
          <a:bodyPr lIns="0" anchor="b"/>
          <a:lstStyle>
            <a:lvl1pPr algn="l">
              <a:defRPr lang="en-US" sz="3200" kern="0" dirty="0">
                <a:solidFill>
                  <a:schemeClr val="bg1"/>
                </a:solidFill>
                <a:latin typeface="+mj-lt"/>
                <a:ea typeface="+mj-ea"/>
                <a:cs typeface="+mj-cs"/>
              </a:defRPr>
            </a:lvl1pPr>
          </a:lstStyle>
          <a:p>
            <a:r>
              <a:rPr lang="en-US"/>
              <a:t>Section Slide</a:t>
            </a:r>
          </a:p>
        </p:txBody>
      </p:sp>
      <p:pic>
        <p:nvPicPr>
          <p:cNvPr id="73" name="Picture 19">
            <a:extLst>
              <a:ext uri="{FF2B5EF4-FFF2-40B4-BE49-F238E27FC236}">
                <a16:creationId xmlns:a16="http://schemas.microsoft.com/office/drawing/2014/main" id="{29459A72-39CA-AA10-22EF-B9088957FF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sp>
        <p:nvSpPr>
          <p:cNvPr id="2" name="Subtitle 2">
            <a:extLst>
              <a:ext uri="{FF2B5EF4-FFF2-40B4-BE49-F238E27FC236}">
                <a16:creationId xmlns:a16="http://schemas.microsoft.com/office/drawing/2014/main" id="{D23939FF-7CEE-66C0-4EC5-BAA64C280FF7}"/>
              </a:ext>
            </a:extLst>
          </p:cNvPr>
          <p:cNvSpPr>
            <a:spLocks noGrp="1"/>
          </p:cNvSpPr>
          <p:nvPr>
            <p:ph type="subTitle" idx="1" hasCustomPrompt="1"/>
          </p:nvPr>
        </p:nvSpPr>
        <p:spPr>
          <a:xfrm>
            <a:off x="533401" y="4572000"/>
            <a:ext cx="11125199" cy="461655"/>
          </a:xfrm>
        </p:spPr>
        <p:txBody>
          <a:bodyPr lIns="0"/>
          <a:lstStyle>
            <a:lvl1pPr marL="0" indent="0" algn="l" rtl="0" eaLnBrk="1" fontAlgn="base" hangingPunct="1">
              <a:spcBef>
                <a:spcPct val="0"/>
              </a:spcBef>
              <a:spcAft>
                <a:spcPct val="0"/>
              </a:spcAft>
              <a:buNone/>
              <a:defRPr lang="en-US" sz="2400" kern="0" dirty="0">
                <a:solidFill>
                  <a:schemeClr val="accent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Click to edit subtitle</a:t>
            </a:r>
          </a:p>
        </p:txBody>
      </p:sp>
    </p:spTree>
    <p:extLst>
      <p:ext uri="{BB962C8B-B14F-4D97-AF65-F5344CB8AC3E}">
        <p14:creationId xmlns:p14="http://schemas.microsoft.com/office/powerpoint/2010/main" val="19763135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336" userDrawn="1">
          <p15:clr>
            <a:srgbClr val="FBAE40"/>
          </p15:clr>
        </p15:guide>
        <p15:guide id="3" pos="73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Photo A_Light">
    <p:bg bwMode="gray">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1BB75C0-2AC0-F3A7-1492-B8E485A220AA}"/>
              </a:ext>
            </a:extLst>
          </p:cNvPr>
          <p:cNvGrpSpPr/>
          <p:nvPr userDrawn="1"/>
        </p:nvGrpSpPr>
        <p:grpSpPr>
          <a:xfrm>
            <a:off x="0" y="-3"/>
            <a:ext cx="12192001" cy="6857998"/>
            <a:chOff x="0" y="-3"/>
            <a:chExt cx="12192001" cy="6857998"/>
          </a:xfrm>
        </p:grpSpPr>
        <p:sp>
          <p:nvSpPr>
            <p:cNvPr id="39" name="Freeform: Shape 38">
              <a:extLst>
                <a:ext uri="{FF2B5EF4-FFF2-40B4-BE49-F238E27FC236}">
                  <a16:creationId xmlns:a16="http://schemas.microsoft.com/office/drawing/2014/main" id="{BC2DA7E8-5AB5-1BA2-B894-FC244678F743}"/>
                </a:ext>
              </a:extLst>
            </p:cNvPr>
            <p:cNvSpPr/>
            <p:nvPr userDrawn="1"/>
          </p:nvSpPr>
          <p:spPr>
            <a:xfrm flipH="1">
              <a:off x="2" y="-3"/>
              <a:ext cx="12191999" cy="6857998"/>
            </a:xfrm>
            <a:custGeom>
              <a:avLst/>
              <a:gdLst>
                <a:gd name="connsiteX0" fmla="*/ 9288465 w 12191999"/>
                <a:gd name="connsiteY0" fmla="*/ 0 h 6857998"/>
                <a:gd name="connsiteX1" fmla="*/ 12191999 w 12191999"/>
                <a:gd name="connsiteY1" fmla="*/ 0 h 6857998"/>
                <a:gd name="connsiteX2" fmla="*/ 12191999 w 12191999"/>
                <a:gd name="connsiteY2" fmla="*/ 4167491 h 6857998"/>
                <a:gd name="connsiteX3" fmla="*/ 11912953 w 12191999"/>
                <a:gd name="connsiteY3" fmla="*/ 4326124 h 6857998"/>
                <a:gd name="connsiteX4" fmla="*/ 4980096 w 12191999"/>
                <a:gd name="connsiteY4" fmla="*/ 6830712 h 6857998"/>
                <a:gd name="connsiteX5" fmla="*/ 4826209 w 12191999"/>
                <a:gd name="connsiteY5" fmla="*/ 6857998 h 6857998"/>
                <a:gd name="connsiteX6" fmla="*/ 0 w 12191999"/>
                <a:gd name="connsiteY6" fmla="*/ 6857998 h 6857998"/>
                <a:gd name="connsiteX7" fmla="*/ 0 w 12191999"/>
                <a:gd name="connsiteY7" fmla="*/ 3859189 h 6857998"/>
                <a:gd name="connsiteX8" fmla="*/ 207207 w 12191999"/>
                <a:gd name="connsiteY8" fmla="*/ 3829353 h 6857998"/>
                <a:gd name="connsiteX9" fmla="*/ 8606237 w 12191999"/>
                <a:gd name="connsiteY9" fmla="*/ 492336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8">
                  <a:moveTo>
                    <a:pt x="9288465" y="0"/>
                  </a:moveTo>
                  <a:lnTo>
                    <a:pt x="12191999" y="0"/>
                  </a:lnTo>
                  <a:lnTo>
                    <a:pt x="12191999" y="4167491"/>
                  </a:lnTo>
                  <a:lnTo>
                    <a:pt x="11912953" y="4326124"/>
                  </a:lnTo>
                  <a:cubicBezTo>
                    <a:pt x="9781548" y="5501759"/>
                    <a:pt x="7448576" y="6358789"/>
                    <a:pt x="4980096" y="6830712"/>
                  </a:cubicBezTo>
                  <a:lnTo>
                    <a:pt x="4826209" y="6857998"/>
                  </a:lnTo>
                  <a:lnTo>
                    <a:pt x="0" y="6857998"/>
                  </a:lnTo>
                  <a:lnTo>
                    <a:pt x="0" y="3859189"/>
                  </a:lnTo>
                  <a:lnTo>
                    <a:pt x="207207" y="3829353"/>
                  </a:lnTo>
                  <a:cubicBezTo>
                    <a:pt x="3282561" y="3352193"/>
                    <a:pt x="6150312" y="2186147"/>
                    <a:pt x="8606237" y="492336"/>
                  </a:cubicBez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D5845A0-F484-8AAD-81BB-95E595601DF0}"/>
                </a:ext>
              </a:extLst>
            </p:cNvPr>
            <p:cNvSpPr/>
            <p:nvPr userDrawn="1"/>
          </p:nvSpPr>
          <p:spPr>
            <a:xfrm flipH="1">
              <a:off x="0" y="2336768"/>
              <a:ext cx="12191999" cy="4521227"/>
            </a:xfrm>
            <a:custGeom>
              <a:avLst/>
              <a:gdLst>
                <a:gd name="connsiteX0" fmla="*/ 12191999 w 12191999"/>
                <a:gd name="connsiteY0" fmla="*/ 0 h 4521227"/>
                <a:gd name="connsiteX1" fmla="*/ 12191999 w 12191999"/>
                <a:gd name="connsiteY1" fmla="*/ 1832157 h 4521227"/>
                <a:gd name="connsiteX2" fmla="*/ 11914120 w 12191999"/>
                <a:gd name="connsiteY2" fmla="*/ 1990058 h 4521227"/>
                <a:gd name="connsiteX3" fmla="*/ 4977831 w 12191999"/>
                <a:gd name="connsiteY3" fmla="*/ 4494125 h 4521227"/>
                <a:gd name="connsiteX4" fmla="*/ 4824861 w 12191999"/>
                <a:gd name="connsiteY4" fmla="*/ 4521227 h 4521227"/>
                <a:gd name="connsiteX5" fmla="*/ 0 w 12191999"/>
                <a:gd name="connsiteY5" fmla="*/ 4521227 h 4521227"/>
                <a:gd name="connsiteX6" fmla="*/ 0 w 12191999"/>
                <a:gd name="connsiteY6" fmla="*/ 1340146 h 4521227"/>
                <a:gd name="connsiteX7" fmla="*/ 421689 w 12191999"/>
                <a:gd name="connsiteY7" fmla="*/ 1419747 h 4521227"/>
                <a:gd name="connsiteX8" fmla="*/ 3996583 w 12191999"/>
                <a:gd name="connsiteY8" fmla="*/ 1734145 h 4521227"/>
                <a:gd name="connsiteX9" fmla="*/ 12121000 w 12191999"/>
                <a:gd name="connsiteY9" fmla="*/ 32182 h 4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521227">
                  <a:moveTo>
                    <a:pt x="12191999" y="0"/>
                  </a:moveTo>
                  <a:lnTo>
                    <a:pt x="12191999" y="1832157"/>
                  </a:lnTo>
                  <a:lnTo>
                    <a:pt x="11914120" y="1990058"/>
                  </a:lnTo>
                  <a:cubicBezTo>
                    <a:pt x="9781855" y="3165612"/>
                    <a:pt x="7447334" y="4022383"/>
                    <a:pt x="4977831" y="4494125"/>
                  </a:cubicBezTo>
                  <a:lnTo>
                    <a:pt x="4824861" y="4521227"/>
                  </a:lnTo>
                  <a:lnTo>
                    <a:pt x="0" y="4521227"/>
                  </a:lnTo>
                  <a:lnTo>
                    <a:pt x="0" y="1340146"/>
                  </a:lnTo>
                  <a:lnTo>
                    <a:pt x="421689" y="1419747"/>
                  </a:lnTo>
                  <a:cubicBezTo>
                    <a:pt x="1585544" y="1626377"/>
                    <a:pt x="2780939" y="1734145"/>
                    <a:pt x="3996583" y="1734145"/>
                  </a:cubicBezTo>
                  <a:cubicBezTo>
                    <a:pt x="6883739" y="1734145"/>
                    <a:pt x="9632558" y="1128193"/>
                    <a:pt x="12121000" y="32182"/>
                  </a:cubicBez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p:cNvSpPr>
            <a:spLocks noGrp="1"/>
          </p:cNvSpPr>
          <p:nvPr userDrawn="1">
            <p:ph type="ctrTitle" hasCustomPrompt="1"/>
          </p:nvPr>
        </p:nvSpPr>
        <p:spPr bwMode="gray">
          <a:xfrm>
            <a:off x="533400" y="2743197"/>
            <a:ext cx="6781797" cy="1354217"/>
          </a:xfrm>
        </p:spPr>
        <p:txBody>
          <a:bodyPr rIns="91440" anchor="b"/>
          <a:lstStyle>
            <a:lvl1pPr algn="l">
              <a:defRPr sz="4400" b="0" i="0">
                <a:solidFill>
                  <a:schemeClr val="tx1"/>
                </a:solidFill>
                <a:latin typeface="+mj-lt"/>
              </a:defRPr>
            </a:lvl1pPr>
          </a:lstStyle>
          <a:p>
            <a:r>
              <a:rPr lang="en-US"/>
              <a:t>Title of the Presentation </a:t>
            </a:r>
            <a:br>
              <a:rPr lang="en-US"/>
            </a:br>
            <a:r>
              <a:rPr lang="en-US"/>
              <a:t>(in 1-2 lines)</a:t>
            </a:r>
          </a:p>
        </p:txBody>
      </p:sp>
      <p:sp>
        <p:nvSpPr>
          <p:cNvPr id="4" name="Picture Placeholder 3">
            <a:extLst>
              <a:ext uri="{FF2B5EF4-FFF2-40B4-BE49-F238E27FC236}">
                <a16:creationId xmlns:a16="http://schemas.microsoft.com/office/drawing/2014/main" id="{723F8AB5-82BF-0B28-5EB6-2FB160F7DB1A}"/>
              </a:ext>
            </a:extLst>
          </p:cNvPr>
          <p:cNvSpPr>
            <a:spLocks noGrp="1"/>
          </p:cNvSpPr>
          <p:nvPr>
            <p:ph type="pic" sz="quarter" idx="11"/>
          </p:nvPr>
        </p:nvSpPr>
        <p:spPr>
          <a:xfrm>
            <a:off x="7315198" y="0"/>
            <a:ext cx="4876803" cy="6858000"/>
          </a:xfrm>
          <a:custGeom>
            <a:avLst/>
            <a:gdLst>
              <a:gd name="connsiteX0" fmla="*/ 1549520 w 4876803"/>
              <a:gd name="connsiteY0" fmla="*/ 0 h 6858000"/>
              <a:gd name="connsiteX1" fmla="*/ 4876803 w 4876803"/>
              <a:gd name="connsiteY1" fmla="*/ 0 h 6858000"/>
              <a:gd name="connsiteX2" fmla="*/ 4876803 w 4876803"/>
              <a:gd name="connsiteY2" fmla="*/ 6858000 h 6858000"/>
              <a:gd name="connsiteX3" fmla="*/ 1549520 w 4876803"/>
              <a:gd name="connsiteY3" fmla="*/ 6858000 h 6858000"/>
              <a:gd name="connsiteX4" fmla="*/ 1497891 w 4876803"/>
              <a:gd name="connsiteY4" fmla="*/ 6813278 h 6858000"/>
              <a:gd name="connsiteX5" fmla="*/ 0 w 4876803"/>
              <a:gd name="connsiteY5" fmla="*/ 3429000 h 6858000"/>
              <a:gd name="connsiteX6" fmla="*/ 1497891 w 4876803"/>
              <a:gd name="connsiteY6" fmla="*/ 44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3" h="6858000">
                <a:moveTo>
                  <a:pt x="1549520" y="0"/>
                </a:moveTo>
                <a:lnTo>
                  <a:pt x="4876803" y="0"/>
                </a:lnTo>
                <a:lnTo>
                  <a:pt x="4876803" y="6858000"/>
                </a:lnTo>
                <a:lnTo>
                  <a:pt x="1549520" y="6858000"/>
                </a:lnTo>
                <a:lnTo>
                  <a:pt x="1497891" y="6813278"/>
                </a:lnTo>
                <a:cubicBezTo>
                  <a:pt x="577705" y="5976931"/>
                  <a:pt x="0" y="4770431"/>
                  <a:pt x="0" y="3429000"/>
                </a:cubicBezTo>
                <a:cubicBezTo>
                  <a:pt x="0" y="2087569"/>
                  <a:pt x="577705" y="881069"/>
                  <a:pt x="1497891" y="44723"/>
                </a:cubicBezTo>
                <a:close/>
              </a:path>
            </a:pathLst>
          </a:custGeom>
          <a:noFill/>
          <a:ln>
            <a:noFill/>
          </a:ln>
          <a:effectLst/>
        </p:spPr>
        <p:txBody>
          <a:bodyPr vert="horz" wrap="square" lIns="0" tIns="0" rIns="0" bIns="0" numCol="1" anchor="ctr" anchorCtr="0" compatLnSpc="1">
            <a:prstTxWarp prst="textNoShape">
              <a:avLst/>
            </a:prstTxWarp>
            <a:noAutofit/>
          </a:bodyPr>
          <a:lstStyle>
            <a:lvl1pPr>
              <a:defRPr lang="en-US" sz="1400" dirty="0">
                <a:solidFill>
                  <a:schemeClr val="accent3"/>
                </a:solidFill>
              </a:defRPr>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C9FBE4E-72B6-16C4-5BF5-76D1A279C56D}"/>
              </a:ext>
            </a:extLst>
          </p:cNvPr>
          <p:cNvSpPr>
            <a:spLocks noGrp="1"/>
          </p:cNvSpPr>
          <p:nvPr>
            <p:ph type="body" sz="quarter" idx="13" hasCustomPrompt="1"/>
          </p:nvPr>
        </p:nvSpPr>
        <p:spPr>
          <a:xfrm>
            <a:off x="533400" y="4480298"/>
            <a:ext cx="6781796" cy="369332"/>
          </a:xfrm>
        </p:spPr>
        <p:txBody>
          <a:bodyPr anchor="t"/>
          <a:lstStyle>
            <a:lvl1pPr marL="0" indent="0" algn="l" rtl="0" eaLnBrk="1" fontAlgn="base" hangingPunct="1">
              <a:spcBef>
                <a:spcPct val="0"/>
              </a:spcBef>
              <a:spcAft>
                <a:spcPct val="0"/>
              </a:spcAft>
              <a:buNone/>
              <a:defRPr lang="en-US" sz="2400" kern="0" baseline="0" dirty="0" smtClean="0">
                <a:solidFill>
                  <a:schemeClr val="tx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12" name="Text Placeholder 4">
            <a:extLst>
              <a:ext uri="{FF2B5EF4-FFF2-40B4-BE49-F238E27FC236}">
                <a16:creationId xmlns:a16="http://schemas.microsoft.com/office/drawing/2014/main" id="{3239F362-2A96-0163-C7FC-B73A79D41D6B}"/>
              </a:ext>
            </a:extLst>
          </p:cNvPr>
          <p:cNvSpPr>
            <a:spLocks noGrp="1"/>
          </p:cNvSpPr>
          <p:nvPr>
            <p:ph type="body" sz="quarter" idx="14" hasCustomPrompt="1"/>
          </p:nvPr>
        </p:nvSpPr>
        <p:spPr>
          <a:xfrm>
            <a:off x="533401" y="5232513"/>
            <a:ext cx="6781796" cy="923330"/>
          </a:xfrm>
        </p:spPr>
        <p:txBody>
          <a:bodyPr anchor="t"/>
          <a:lstStyle>
            <a:lvl1pPr marL="0" indent="0" algn="l" rtl="0" eaLnBrk="1" fontAlgn="base" hangingPunct="1">
              <a:spcBef>
                <a:spcPct val="0"/>
              </a:spcBef>
              <a:spcAft>
                <a:spcPct val="0"/>
              </a:spcAft>
              <a:buNone/>
              <a:defRPr lang="en-US" sz="2000" kern="0" baseline="0" dirty="0" smtClean="0">
                <a:solidFill>
                  <a:schemeClr val="accent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br>
              <a:rPr lang="en-US"/>
            </a:br>
            <a:r>
              <a:rPr lang="en-US"/>
              <a:t>[Date]</a:t>
            </a:r>
          </a:p>
        </p:txBody>
      </p:sp>
      <p:grpSp>
        <p:nvGrpSpPr>
          <p:cNvPr id="3" name="Group 2">
            <a:extLst>
              <a:ext uri="{FF2B5EF4-FFF2-40B4-BE49-F238E27FC236}">
                <a16:creationId xmlns:a16="http://schemas.microsoft.com/office/drawing/2014/main" id="{BE22D836-47AE-0627-E82F-06E7701CA1FA}"/>
              </a:ext>
            </a:extLst>
          </p:cNvPr>
          <p:cNvGrpSpPr/>
          <p:nvPr userDrawn="1"/>
        </p:nvGrpSpPr>
        <p:grpSpPr>
          <a:xfrm>
            <a:off x="533401" y="638092"/>
            <a:ext cx="1463688" cy="738588"/>
            <a:chOff x="533401" y="290858"/>
            <a:chExt cx="1463688" cy="738588"/>
          </a:xfrm>
          <a:solidFill>
            <a:schemeClr val="tx2"/>
          </a:solidFill>
        </p:grpSpPr>
        <p:sp>
          <p:nvSpPr>
            <p:cNvPr id="19" name="Freeform: Shape 18">
              <a:extLst>
                <a:ext uri="{FF2B5EF4-FFF2-40B4-BE49-F238E27FC236}">
                  <a16:creationId xmlns:a16="http://schemas.microsoft.com/office/drawing/2014/main" id="{C2CA72AE-7F6E-D83A-CFB0-AD63BA073195}"/>
                </a:ext>
              </a:extLst>
            </p:cNvPr>
            <p:cNvSpPr/>
            <p:nvPr/>
          </p:nvSpPr>
          <p:spPr>
            <a:xfrm>
              <a:off x="1379715" y="290858"/>
              <a:ext cx="115483" cy="202196"/>
            </a:xfrm>
            <a:custGeom>
              <a:avLst/>
              <a:gdLst>
                <a:gd name="connsiteX0" fmla="*/ 63178 w 115483"/>
                <a:gd name="connsiteY0" fmla="*/ 202197 h 202196"/>
                <a:gd name="connsiteX1" fmla="*/ 32176 w 115483"/>
                <a:gd name="connsiteY1" fmla="*/ 124777 h 202196"/>
                <a:gd name="connsiteX2" fmla="*/ 40780 w 115483"/>
                <a:gd name="connsiteY2" fmla="*/ 0 h 202196"/>
                <a:gd name="connsiteX3" fmla="*/ 90765 w 115483"/>
                <a:gd name="connsiteY3" fmla="*/ 72247 h 202196"/>
                <a:gd name="connsiteX4" fmla="*/ 68282 w 115483"/>
                <a:gd name="connsiteY4" fmla="*/ 202197 h 202196"/>
                <a:gd name="connsiteX5" fmla="*/ 63178 w 115483"/>
                <a:gd name="connsiteY5" fmla="*/ 202197 h 20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3" h="202196">
                  <a:moveTo>
                    <a:pt x="63178" y="202197"/>
                  </a:moveTo>
                  <a:cubicBezTo>
                    <a:pt x="72413" y="185364"/>
                    <a:pt x="78201" y="155233"/>
                    <a:pt x="32176" y="124777"/>
                  </a:cubicBezTo>
                  <a:cubicBezTo>
                    <a:pt x="-44937" y="73425"/>
                    <a:pt x="40780" y="0"/>
                    <a:pt x="40780" y="0"/>
                  </a:cubicBezTo>
                  <a:cubicBezTo>
                    <a:pt x="40780" y="0"/>
                    <a:pt x="34480" y="35219"/>
                    <a:pt x="90765" y="72247"/>
                  </a:cubicBezTo>
                  <a:cubicBezTo>
                    <a:pt x="140290" y="104769"/>
                    <a:pt x="106266" y="164161"/>
                    <a:pt x="68282" y="202197"/>
                  </a:cubicBezTo>
                  <a:lnTo>
                    <a:pt x="63178" y="202197"/>
                  </a:lnTo>
                  <a:close/>
                </a:path>
              </a:pathLst>
            </a:custGeom>
            <a:solidFill>
              <a:schemeClr val="accent2"/>
            </a:solidFill>
            <a:ln w="1700" cap="flat">
              <a:noFill/>
              <a:prstDash val="solid"/>
              <a:miter/>
            </a:ln>
          </p:spPr>
          <p:txBody>
            <a:bodyPr rtlCol="0" anchor="ctr"/>
            <a:lstStyle/>
            <a:p>
              <a:endParaRPr lang="en-US">
                <a:latin typeface="Barlow" panose="00000500000000000000" pitchFamily="2" charset="0"/>
              </a:endParaRPr>
            </a:p>
          </p:txBody>
        </p:sp>
        <p:grpSp>
          <p:nvGrpSpPr>
            <p:cNvPr id="20" name="Picture 19">
              <a:extLst>
                <a:ext uri="{FF2B5EF4-FFF2-40B4-BE49-F238E27FC236}">
                  <a16:creationId xmlns:a16="http://schemas.microsoft.com/office/drawing/2014/main" id="{C795F254-A5FE-E3A2-E58B-5162E1603BFB}"/>
                </a:ext>
              </a:extLst>
            </p:cNvPr>
            <p:cNvGrpSpPr/>
            <p:nvPr/>
          </p:nvGrpSpPr>
          <p:grpSpPr>
            <a:xfrm>
              <a:off x="533401" y="491962"/>
              <a:ext cx="1463688" cy="537484"/>
              <a:chOff x="533401" y="491962"/>
              <a:chExt cx="1463688" cy="537484"/>
            </a:xfrm>
            <a:grpFill/>
          </p:grpSpPr>
          <p:grpSp>
            <p:nvGrpSpPr>
              <p:cNvPr id="21" name="Picture 19">
                <a:extLst>
                  <a:ext uri="{FF2B5EF4-FFF2-40B4-BE49-F238E27FC236}">
                    <a16:creationId xmlns:a16="http://schemas.microsoft.com/office/drawing/2014/main" id="{3CF4B66D-E601-6EA0-FA08-2AFB847D9D1A}"/>
                  </a:ext>
                </a:extLst>
              </p:cNvPr>
              <p:cNvGrpSpPr/>
              <p:nvPr/>
            </p:nvGrpSpPr>
            <p:grpSpPr>
              <a:xfrm>
                <a:off x="533401" y="491962"/>
                <a:ext cx="1368153" cy="537484"/>
                <a:chOff x="533401" y="491962"/>
                <a:chExt cx="1368153" cy="537484"/>
              </a:xfrm>
              <a:grpFill/>
            </p:grpSpPr>
            <p:sp>
              <p:nvSpPr>
                <p:cNvPr id="23" name="Freeform: Shape 22">
                  <a:extLst>
                    <a:ext uri="{FF2B5EF4-FFF2-40B4-BE49-F238E27FC236}">
                      <a16:creationId xmlns:a16="http://schemas.microsoft.com/office/drawing/2014/main" id="{6E2E347A-DC52-F3D5-E55A-70E357740848}"/>
                    </a:ext>
                  </a:extLst>
                </p:cNvPr>
                <p:cNvSpPr/>
                <p:nvPr/>
              </p:nvSpPr>
              <p:spPr>
                <a:xfrm>
                  <a:off x="533401" y="592702"/>
                  <a:ext cx="303363" cy="436744"/>
                </a:xfrm>
                <a:custGeom>
                  <a:avLst/>
                  <a:gdLst>
                    <a:gd name="connsiteX0" fmla="*/ 303363 w 303363"/>
                    <a:gd name="connsiteY0" fmla="*/ 242435 h 436744"/>
                    <a:gd name="connsiteX1" fmla="*/ 303363 w 303363"/>
                    <a:gd name="connsiteY1" fmla="*/ 410591 h 436744"/>
                    <a:gd name="connsiteX2" fmla="*/ 190554 w 303363"/>
                    <a:gd name="connsiteY2" fmla="*/ 436744 h 436744"/>
                    <a:gd name="connsiteX3" fmla="*/ 0 w 303363"/>
                    <a:gd name="connsiteY3" fmla="*/ 215974 h 436744"/>
                    <a:gd name="connsiteX4" fmla="*/ 192534 w 303363"/>
                    <a:gd name="connsiteY4" fmla="*/ 0 h 436744"/>
                    <a:gd name="connsiteX5" fmla="*/ 288869 w 303363"/>
                    <a:gd name="connsiteY5" fmla="*/ 32607 h 436744"/>
                    <a:gd name="connsiteX6" fmla="*/ 267291 w 303363"/>
                    <a:gd name="connsiteY6" fmla="*/ 82678 h 436744"/>
                    <a:gd name="connsiteX7" fmla="*/ 194361 w 303363"/>
                    <a:gd name="connsiteY7" fmla="*/ 60417 h 436744"/>
                    <a:gd name="connsiteX8" fmla="*/ 72384 w 303363"/>
                    <a:gd name="connsiteY8" fmla="*/ 217152 h 436744"/>
                    <a:gd name="connsiteX9" fmla="*/ 187652 w 303363"/>
                    <a:gd name="connsiteY9" fmla="*/ 376396 h 436744"/>
                    <a:gd name="connsiteX10" fmla="*/ 235452 w 303363"/>
                    <a:gd name="connsiteY10" fmla="*/ 366187 h 436744"/>
                    <a:gd name="connsiteX11" fmla="*/ 235452 w 303363"/>
                    <a:gd name="connsiteY11" fmla="*/ 285797 h 436744"/>
                    <a:gd name="connsiteX12" fmla="*/ 194702 w 303363"/>
                    <a:gd name="connsiteY12" fmla="*/ 285797 h 436744"/>
                    <a:gd name="connsiteX13" fmla="*/ 194702 w 303363"/>
                    <a:gd name="connsiteY13" fmla="*/ 242418 h 436744"/>
                    <a:gd name="connsiteX14" fmla="*/ 303363 w 303363"/>
                    <a:gd name="connsiteY14" fmla="*/ 242418 h 43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363" h="436744">
                      <a:moveTo>
                        <a:pt x="303363" y="242435"/>
                      </a:moveTo>
                      <a:lnTo>
                        <a:pt x="303363" y="410591"/>
                      </a:lnTo>
                      <a:cubicBezTo>
                        <a:pt x="267308" y="425836"/>
                        <a:pt x="229136" y="436744"/>
                        <a:pt x="190554" y="436744"/>
                      </a:cubicBezTo>
                      <a:cubicBezTo>
                        <a:pt x="73784" y="436744"/>
                        <a:pt x="0" y="340272"/>
                        <a:pt x="0" y="215974"/>
                      </a:cubicBezTo>
                      <a:cubicBezTo>
                        <a:pt x="0" y="100842"/>
                        <a:pt x="73323" y="0"/>
                        <a:pt x="192534" y="0"/>
                      </a:cubicBezTo>
                      <a:cubicBezTo>
                        <a:pt x="229579" y="0"/>
                        <a:pt x="266744" y="14682"/>
                        <a:pt x="288869" y="32607"/>
                      </a:cubicBezTo>
                      <a:lnTo>
                        <a:pt x="267291" y="82678"/>
                      </a:lnTo>
                      <a:cubicBezTo>
                        <a:pt x="248853" y="70591"/>
                        <a:pt x="220446" y="60417"/>
                        <a:pt x="194361" y="60417"/>
                      </a:cubicBezTo>
                      <a:cubicBezTo>
                        <a:pt x="121943" y="60417"/>
                        <a:pt x="72384" y="121311"/>
                        <a:pt x="72384" y="217152"/>
                      </a:cubicBezTo>
                      <a:cubicBezTo>
                        <a:pt x="72384" y="312992"/>
                        <a:pt x="129284" y="376396"/>
                        <a:pt x="187652" y="376396"/>
                      </a:cubicBezTo>
                      <a:cubicBezTo>
                        <a:pt x="205986" y="376396"/>
                        <a:pt x="220890" y="374091"/>
                        <a:pt x="235452" y="366187"/>
                      </a:cubicBezTo>
                      <a:lnTo>
                        <a:pt x="235452" y="285797"/>
                      </a:lnTo>
                      <a:lnTo>
                        <a:pt x="194702" y="285797"/>
                      </a:lnTo>
                      <a:lnTo>
                        <a:pt x="194702" y="242418"/>
                      </a:lnTo>
                      <a:lnTo>
                        <a:pt x="303363" y="242418"/>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4" name="Freeform: Shape 23">
                  <a:extLst>
                    <a:ext uri="{FF2B5EF4-FFF2-40B4-BE49-F238E27FC236}">
                      <a16:creationId xmlns:a16="http://schemas.microsoft.com/office/drawing/2014/main" id="{D7DE3F7A-4F6A-3C1D-F201-8CF758B5CE88}"/>
                    </a:ext>
                  </a:extLst>
                </p:cNvPr>
                <p:cNvSpPr/>
                <p:nvPr/>
              </p:nvSpPr>
              <p:spPr>
                <a:xfrm>
                  <a:off x="860715" y="713330"/>
                  <a:ext cx="225325" cy="316116"/>
                </a:xfrm>
                <a:custGeom>
                  <a:avLst/>
                  <a:gdLst>
                    <a:gd name="connsiteX0" fmla="*/ 69413 w 225325"/>
                    <a:gd name="connsiteY0" fmla="*/ 121806 h 316116"/>
                    <a:gd name="connsiteX1" fmla="*/ 122028 w 225325"/>
                    <a:gd name="connsiteY1" fmla="*/ 44677 h 316116"/>
                    <a:gd name="connsiteX2" fmla="*/ 164383 w 225325"/>
                    <a:gd name="connsiteY2" fmla="*/ 121806 h 316116"/>
                    <a:gd name="connsiteX3" fmla="*/ 69413 w 225325"/>
                    <a:gd name="connsiteY3" fmla="*/ 121806 h 316116"/>
                    <a:gd name="connsiteX4" fmla="*/ 69413 w 225325"/>
                    <a:gd name="connsiteY4" fmla="*/ 121806 h 316116"/>
                    <a:gd name="connsiteX5" fmla="*/ 224851 w 225325"/>
                    <a:gd name="connsiteY5" fmla="*/ 165459 h 316116"/>
                    <a:gd name="connsiteX6" fmla="*/ 122984 w 225325"/>
                    <a:gd name="connsiteY6" fmla="*/ 0 h 316116"/>
                    <a:gd name="connsiteX7" fmla="*/ 0 w 225325"/>
                    <a:gd name="connsiteY7" fmla="*/ 151972 h 316116"/>
                    <a:gd name="connsiteX8" fmla="*/ 127406 w 225325"/>
                    <a:gd name="connsiteY8" fmla="*/ 316116 h 316116"/>
                    <a:gd name="connsiteX9" fmla="*/ 221880 w 225325"/>
                    <a:gd name="connsiteY9" fmla="*/ 282041 h 316116"/>
                    <a:gd name="connsiteX10" fmla="*/ 203631 w 225325"/>
                    <a:gd name="connsiteY10" fmla="*/ 240113 h 316116"/>
                    <a:gd name="connsiteX11" fmla="*/ 138792 w 225325"/>
                    <a:gd name="connsiteY11" fmla="*/ 264235 h 316116"/>
                    <a:gd name="connsiteX12" fmla="*/ 68423 w 225325"/>
                    <a:gd name="connsiteY12" fmla="*/ 165441 h 316116"/>
                    <a:gd name="connsiteX13" fmla="*/ 224851 w 225325"/>
                    <a:gd name="connsiteY13" fmla="*/ 165441 h 31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325" h="316116">
                      <a:moveTo>
                        <a:pt x="69413" y="121806"/>
                      </a:moveTo>
                      <a:cubicBezTo>
                        <a:pt x="68935" y="81466"/>
                        <a:pt x="85170" y="44677"/>
                        <a:pt x="122028" y="44677"/>
                      </a:cubicBezTo>
                      <a:cubicBezTo>
                        <a:pt x="153935" y="44677"/>
                        <a:pt x="166841" y="76020"/>
                        <a:pt x="164383" y="121806"/>
                      </a:cubicBezTo>
                      <a:lnTo>
                        <a:pt x="69413" y="121806"/>
                      </a:lnTo>
                      <a:lnTo>
                        <a:pt x="69413" y="121806"/>
                      </a:lnTo>
                      <a:close/>
                      <a:moveTo>
                        <a:pt x="224851" y="165459"/>
                      </a:moveTo>
                      <a:cubicBezTo>
                        <a:pt x="229648" y="75423"/>
                        <a:pt x="198236" y="0"/>
                        <a:pt x="122984" y="0"/>
                      </a:cubicBezTo>
                      <a:cubicBezTo>
                        <a:pt x="54151" y="0"/>
                        <a:pt x="0" y="59187"/>
                        <a:pt x="0" y="151972"/>
                      </a:cubicBezTo>
                      <a:cubicBezTo>
                        <a:pt x="0" y="251636"/>
                        <a:pt x="54561" y="316116"/>
                        <a:pt x="127406" y="316116"/>
                      </a:cubicBezTo>
                      <a:cubicBezTo>
                        <a:pt x="154925" y="316116"/>
                        <a:pt x="189171" y="306436"/>
                        <a:pt x="221880" y="282041"/>
                      </a:cubicBezTo>
                      <a:lnTo>
                        <a:pt x="203631" y="240113"/>
                      </a:lnTo>
                      <a:cubicBezTo>
                        <a:pt x="187703" y="254095"/>
                        <a:pt x="162556" y="264235"/>
                        <a:pt x="138792" y="264235"/>
                      </a:cubicBezTo>
                      <a:cubicBezTo>
                        <a:pt x="98896" y="264235"/>
                        <a:pt x="66972" y="222034"/>
                        <a:pt x="68423" y="165441"/>
                      </a:cubicBezTo>
                      <a:lnTo>
                        <a:pt x="224851" y="165441"/>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5" name="Freeform: Shape 24">
                  <a:extLst>
                    <a:ext uri="{FF2B5EF4-FFF2-40B4-BE49-F238E27FC236}">
                      <a16:creationId xmlns:a16="http://schemas.microsoft.com/office/drawing/2014/main" id="{E75DEA8B-C07F-FB1F-79B8-FE1DA31F0938}"/>
                    </a:ext>
                  </a:extLst>
                </p:cNvPr>
                <p:cNvSpPr/>
                <p:nvPr/>
              </p:nvSpPr>
              <p:spPr>
                <a:xfrm>
                  <a:off x="1108630" y="720159"/>
                  <a:ext cx="215734" cy="302031"/>
                </a:xfrm>
                <a:custGeom>
                  <a:avLst/>
                  <a:gdLst>
                    <a:gd name="connsiteX0" fmla="*/ 64206 w 215734"/>
                    <a:gd name="connsiteY0" fmla="*/ 52069 h 302031"/>
                    <a:gd name="connsiteX1" fmla="*/ 64206 w 215734"/>
                    <a:gd name="connsiteY1" fmla="*/ 302032 h 302031"/>
                    <a:gd name="connsiteX2" fmla="*/ 0 w 215734"/>
                    <a:gd name="connsiteY2" fmla="*/ 302032 h 302031"/>
                    <a:gd name="connsiteX3" fmla="*/ 0 w 215734"/>
                    <a:gd name="connsiteY3" fmla="*/ 0 h 302031"/>
                    <a:gd name="connsiteX4" fmla="*/ 129608 w 215734"/>
                    <a:gd name="connsiteY4" fmla="*/ 0 h 302031"/>
                    <a:gd name="connsiteX5" fmla="*/ 215734 w 215734"/>
                    <a:gd name="connsiteY5" fmla="*/ 113322 h 302031"/>
                    <a:gd name="connsiteX6" fmla="*/ 215734 w 215734"/>
                    <a:gd name="connsiteY6" fmla="*/ 302032 h 302031"/>
                    <a:gd name="connsiteX7" fmla="*/ 151750 w 215734"/>
                    <a:gd name="connsiteY7" fmla="*/ 302032 h 302031"/>
                    <a:gd name="connsiteX8" fmla="*/ 151750 w 215734"/>
                    <a:gd name="connsiteY8" fmla="*/ 122421 h 302031"/>
                    <a:gd name="connsiteX9" fmla="*/ 103505 w 215734"/>
                    <a:gd name="connsiteY9" fmla="*/ 52069 h 302031"/>
                    <a:gd name="connsiteX10" fmla="*/ 64206 w 215734"/>
                    <a:gd name="connsiteY10" fmla="*/ 52069 h 3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34" h="302031">
                      <a:moveTo>
                        <a:pt x="64206" y="52069"/>
                      </a:moveTo>
                      <a:lnTo>
                        <a:pt x="64206" y="302032"/>
                      </a:lnTo>
                      <a:lnTo>
                        <a:pt x="0" y="302032"/>
                      </a:lnTo>
                      <a:lnTo>
                        <a:pt x="0" y="0"/>
                      </a:lnTo>
                      <a:lnTo>
                        <a:pt x="129608" y="0"/>
                      </a:lnTo>
                      <a:cubicBezTo>
                        <a:pt x="185910" y="0"/>
                        <a:pt x="215734" y="37370"/>
                        <a:pt x="215734" y="113322"/>
                      </a:cubicBezTo>
                      <a:lnTo>
                        <a:pt x="215734" y="302032"/>
                      </a:lnTo>
                      <a:lnTo>
                        <a:pt x="151750" y="302032"/>
                      </a:lnTo>
                      <a:lnTo>
                        <a:pt x="151750" y="122421"/>
                      </a:lnTo>
                      <a:cubicBezTo>
                        <a:pt x="151750" y="80305"/>
                        <a:pt x="136624" y="52069"/>
                        <a:pt x="103505" y="52069"/>
                      </a:cubicBezTo>
                      <a:lnTo>
                        <a:pt x="64206" y="52069"/>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6" name="Freeform: Shape 25">
                  <a:extLst>
                    <a:ext uri="{FF2B5EF4-FFF2-40B4-BE49-F238E27FC236}">
                      <a16:creationId xmlns:a16="http://schemas.microsoft.com/office/drawing/2014/main" id="{7B0069D3-0C8D-CD4E-F06A-2D404C84B10D}"/>
                    </a:ext>
                  </a:extLst>
                </p:cNvPr>
                <p:cNvSpPr/>
                <p:nvPr/>
              </p:nvSpPr>
              <p:spPr>
                <a:xfrm>
                  <a:off x="1096748" y="491962"/>
                  <a:ext cx="83855" cy="83821"/>
                </a:xfrm>
                <a:custGeom>
                  <a:avLst/>
                  <a:gdLst>
                    <a:gd name="connsiteX0" fmla="*/ 83856 w 83855"/>
                    <a:gd name="connsiteY0" fmla="*/ 42065 h 83821"/>
                    <a:gd name="connsiteX1" fmla="*/ 41791 w 83855"/>
                    <a:gd name="connsiteY1" fmla="*/ 83822 h 83821"/>
                    <a:gd name="connsiteX2" fmla="*/ 0 w 83855"/>
                    <a:gd name="connsiteY2" fmla="*/ 42065 h 83821"/>
                    <a:gd name="connsiteX3" fmla="*/ 41791 w 83855"/>
                    <a:gd name="connsiteY3" fmla="*/ 0 h 83821"/>
                    <a:gd name="connsiteX4" fmla="*/ 83856 w 83855"/>
                    <a:gd name="connsiteY4" fmla="*/ 42065 h 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5" h="83821">
                      <a:moveTo>
                        <a:pt x="83856" y="42065"/>
                      </a:moveTo>
                      <a:cubicBezTo>
                        <a:pt x="83856" y="65248"/>
                        <a:pt x="64941" y="83822"/>
                        <a:pt x="41791" y="83822"/>
                      </a:cubicBezTo>
                      <a:cubicBezTo>
                        <a:pt x="18642" y="83822"/>
                        <a:pt x="0" y="65231"/>
                        <a:pt x="0" y="42065"/>
                      </a:cubicBezTo>
                      <a:cubicBezTo>
                        <a:pt x="0" y="18898"/>
                        <a:pt x="18642" y="0"/>
                        <a:pt x="41791" y="0"/>
                      </a:cubicBezTo>
                      <a:cubicBezTo>
                        <a:pt x="64941" y="0"/>
                        <a:pt x="83856" y="18642"/>
                        <a:pt x="83856" y="42065"/>
                      </a:cubicBez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7" name="Freeform: Shape 26">
                  <a:extLst>
                    <a:ext uri="{FF2B5EF4-FFF2-40B4-BE49-F238E27FC236}">
                      <a16:creationId xmlns:a16="http://schemas.microsoft.com/office/drawing/2014/main" id="{45FA54F5-D64B-E02C-3615-7BE6B906C192}"/>
                    </a:ext>
                  </a:extLst>
                </p:cNvPr>
                <p:cNvSpPr/>
                <p:nvPr/>
              </p:nvSpPr>
              <p:spPr>
                <a:xfrm>
                  <a:off x="792719" y="524603"/>
                  <a:ext cx="655278" cy="153184"/>
                </a:xfrm>
                <a:custGeom>
                  <a:avLst/>
                  <a:gdLst>
                    <a:gd name="connsiteX0" fmla="*/ 635424 w 655278"/>
                    <a:gd name="connsiteY0" fmla="*/ 0 h 153184"/>
                    <a:gd name="connsiteX1" fmla="*/ 387475 w 655278"/>
                    <a:gd name="connsiteY1" fmla="*/ 94458 h 153184"/>
                    <a:gd name="connsiteX2" fmla="*/ 149309 w 655278"/>
                    <a:gd name="connsiteY2" fmla="*/ 9424 h 153184"/>
                    <a:gd name="connsiteX3" fmla="*/ 0 w 655278"/>
                    <a:gd name="connsiteY3" fmla="*/ 9424 h 153184"/>
                    <a:gd name="connsiteX4" fmla="*/ 323474 w 655278"/>
                    <a:gd name="connsiteY4" fmla="*/ 153184 h 153184"/>
                    <a:gd name="connsiteX5" fmla="*/ 655278 w 655278"/>
                    <a:gd name="connsiteY5" fmla="*/ 0 h 153184"/>
                    <a:gd name="connsiteX6" fmla="*/ 635424 w 655278"/>
                    <a:gd name="connsiteY6" fmla="*/ 0 h 15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78" h="153184">
                      <a:moveTo>
                        <a:pt x="635424" y="0"/>
                      </a:moveTo>
                      <a:cubicBezTo>
                        <a:pt x="569374" y="58948"/>
                        <a:pt x="482479" y="94458"/>
                        <a:pt x="387475" y="94458"/>
                      </a:cubicBezTo>
                      <a:cubicBezTo>
                        <a:pt x="292471" y="94458"/>
                        <a:pt x="213805" y="62602"/>
                        <a:pt x="149309" y="9424"/>
                      </a:cubicBezTo>
                      <a:lnTo>
                        <a:pt x="0" y="9424"/>
                      </a:lnTo>
                      <a:cubicBezTo>
                        <a:pt x="79656" y="97496"/>
                        <a:pt x="195197" y="153184"/>
                        <a:pt x="323474" y="153184"/>
                      </a:cubicBezTo>
                      <a:cubicBezTo>
                        <a:pt x="451750" y="153184"/>
                        <a:pt x="575588" y="93536"/>
                        <a:pt x="655278" y="0"/>
                      </a:cubicBezTo>
                      <a:lnTo>
                        <a:pt x="635424" y="0"/>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8" name="Freeform: Shape 27">
                  <a:extLst>
                    <a:ext uri="{FF2B5EF4-FFF2-40B4-BE49-F238E27FC236}">
                      <a16:creationId xmlns:a16="http://schemas.microsoft.com/office/drawing/2014/main" id="{7189BF90-ACEB-E19D-8968-9D37A2AE7AF1}"/>
                    </a:ext>
                  </a:extLst>
                </p:cNvPr>
                <p:cNvSpPr/>
                <p:nvPr/>
              </p:nvSpPr>
              <p:spPr>
                <a:xfrm>
                  <a:off x="1676535" y="713228"/>
                  <a:ext cx="225019" cy="316115"/>
                </a:xfrm>
                <a:custGeom>
                  <a:avLst/>
                  <a:gdLst>
                    <a:gd name="connsiteX0" fmla="*/ 69140 w 225019"/>
                    <a:gd name="connsiteY0" fmla="*/ 121755 h 316115"/>
                    <a:gd name="connsiteX1" fmla="*/ 121687 w 225019"/>
                    <a:gd name="connsiteY1" fmla="*/ 44642 h 316115"/>
                    <a:gd name="connsiteX2" fmla="*/ 164810 w 225019"/>
                    <a:gd name="connsiteY2" fmla="*/ 121755 h 316115"/>
                    <a:gd name="connsiteX3" fmla="*/ 69140 w 225019"/>
                    <a:gd name="connsiteY3" fmla="*/ 121755 h 316115"/>
                    <a:gd name="connsiteX4" fmla="*/ 224560 w 225019"/>
                    <a:gd name="connsiteY4" fmla="*/ 165407 h 316115"/>
                    <a:gd name="connsiteX5" fmla="*/ 122660 w 225019"/>
                    <a:gd name="connsiteY5" fmla="*/ 0 h 316115"/>
                    <a:gd name="connsiteX6" fmla="*/ 0 w 225019"/>
                    <a:gd name="connsiteY6" fmla="*/ 151921 h 316115"/>
                    <a:gd name="connsiteX7" fmla="*/ 126928 w 225019"/>
                    <a:gd name="connsiteY7" fmla="*/ 316116 h 316115"/>
                    <a:gd name="connsiteX8" fmla="*/ 221983 w 225019"/>
                    <a:gd name="connsiteY8" fmla="*/ 282007 h 316115"/>
                    <a:gd name="connsiteX9" fmla="*/ 203392 w 225019"/>
                    <a:gd name="connsiteY9" fmla="*/ 240011 h 316115"/>
                    <a:gd name="connsiteX10" fmla="*/ 138827 w 225019"/>
                    <a:gd name="connsiteY10" fmla="*/ 264269 h 316115"/>
                    <a:gd name="connsiteX11" fmla="*/ 68184 w 225019"/>
                    <a:gd name="connsiteY11" fmla="*/ 165407 h 316115"/>
                    <a:gd name="connsiteX12" fmla="*/ 224560 w 225019"/>
                    <a:gd name="connsiteY12" fmla="*/ 165407 h 31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019" h="316115">
                      <a:moveTo>
                        <a:pt x="69140" y="121755"/>
                      </a:moveTo>
                      <a:cubicBezTo>
                        <a:pt x="68679" y="81466"/>
                        <a:pt x="85188" y="44642"/>
                        <a:pt x="121687" y="44642"/>
                      </a:cubicBezTo>
                      <a:cubicBezTo>
                        <a:pt x="153884" y="44642"/>
                        <a:pt x="166875" y="76003"/>
                        <a:pt x="164810" y="121755"/>
                      </a:cubicBezTo>
                      <a:lnTo>
                        <a:pt x="69140" y="121755"/>
                      </a:lnTo>
                      <a:close/>
                      <a:moveTo>
                        <a:pt x="224560" y="165407"/>
                      </a:moveTo>
                      <a:cubicBezTo>
                        <a:pt x="229255" y="75371"/>
                        <a:pt x="198099" y="0"/>
                        <a:pt x="122660" y="0"/>
                      </a:cubicBezTo>
                      <a:cubicBezTo>
                        <a:pt x="54220" y="0"/>
                        <a:pt x="0" y="59153"/>
                        <a:pt x="0" y="151921"/>
                      </a:cubicBezTo>
                      <a:cubicBezTo>
                        <a:pt x="0" y="251534"/>
                        <a:pt x="54561" y="316116"/>
                        <a:pt x="126928" y="316116"/>
                      </a:cubicBezTo>
                      <a:cubicBezTo>
                        <a:pt x="154891" y="316116"/>
                        <a:pt x="188795" y="306266"/>
                        <a:pt x="221983" y="282007"/>
                      </a:cubicBezTo>
                      <a:lnTo>
                        <a:pt x="203392" y="240011"/>
                      </a:lnTo>
                      <a:cubicBezTo>
                        <a:pt x="187498" y="254043"/>
                        <a:pt x="162556" y="264269"/>
                        <a:pt x="138827" y="264269"/>
                      </a:cubicBezTo>
                      <a:cubicBezTo>
                        <a:pt x="98777" y="264269"/>
                        <a:pt x="66853" y="221949"/>
                        <a:pt x="68184" y="165407"/>
                      </a:cubicBezTo>
                      <a:lnTo>
                        <a:pt x="224560" y="165407"/>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29" name="Freeform: Shape 28">
                  <a:extLst>
                    <a:ext uri="{FF2B5EF4-FFF2-40B4-BE49-F238E27FC236}">
                      <a16:creationId xmlns:a16="http://schemas.microsoft.com/office/drawing/2014/main" id="{528AA936-2F3B-42B1-D4FC-FE84D65625D6}"/>
                    </a:ext>
                  </a:extLst>
                </p:cNvPr>
                <p:cNvSpPr/>
                <p:nvPr/>
              </p:nvSpPr>
              <p:spPr>
                <a:xfrm>
                  <a:off x="1444156" y="599838"/>
                  <a:ext cx="252301" cy="422165"/>
                </a:xfrm>
                <a:custGeom>
                  <a:avLst/>
                  <a:gdLst>
                    <a:gd name="connsiteX0" fmla="*/ 67979 w 252301"/>
                    <a:gd name="connsiteY0" fmla="*/ 56746 h 422165"/>
                    <a:gd name="connsiteX1" fmla="*/ 103027 w 252301"/>
                    <a:gd name="connsiteY1" fmla="*/ 56746 h 422165"/>
                    <a:gd name="connsiteX2" fmla="*/ 157093 w 252301"/>
                    <a:gd name="connsiteY2" fmla="*/ 120714 h 422165"/>
                    <a:gd name="connsiteX3" fmla="*/ 95379 w 252301"/>
                    <a:gd name="connsiteY3" fmla="*/ 196631 h 422165"/>
                    <a:gd name="connsiteX4" fmla="*/ 67979 w 252301"/>
                    <a:gd name="connsiteY4" fmla="*/ 196631 h 422165"/>
                    <a:gd name="connsiteX5" fmla="*/ 67979 w 252301"/>
                    <a:gd name="connsiteY5" fmla="*/ 56746 h 422165"/>
                    <a:gd name="connsiteX6" fmla="*/ 67979 w 252301"/>
                    <a:gd name="connsiteY6" fmla="*/ 56746 h 422165"/>
                    <a:gd name="connsiteX7" fmla="*/ 168395 w 252301"/>
                    <a:gd name="connsiteY7" fmla="*/ 232926 h 422165"/>
                    <a:gd name="connsiteX8" fmla="*/ 225295 w 252301"/>
                    <a:gd name="connsiteY8" fmla="*/ 110283 h 422165"/>
                    <a:gd name="connsiteX9" fmla="*/ 117077 w 252301"/>
                    <a:gd name="connsiteY9" fmla="*/ 0 h 422165"/>
                    <a:gd name="connsiteX10" fmla="*/ 0 w 252301"/>
                    <a:gd name="connsiteY10" fmla="*/ 0 h 422165"/>
                    <a:gd name="connsiteX11" fmla="*/ 0 w 252301"/>
                    <a:gd name="connsiteY11" fmla="*/ 422165 h 422165"/>
                    <a:gd name="connsiteX12" fmla="*/ 67962 w 252301"/>
                    <a:gd name="connsiteY12" fmla="*/ 422165 h 422165"/>
                    <a:gd name="connsiteX13" fmla="*/ 67962 w 252301"/>
                    <a:gd name="connsiteY13" fmla="*/ 253395 h 422165"/>
                    <a:gd name="connsiteX14" fmla="*/ 108354 w 252301"/>
                    <a:gd name="connsiteY14" fmla="*/ 253395 h 422165"/>
                    <a:gd name="connsiteX15" fmla="*/ 174284 w 252301"/>
                    <a:gd name="connsiteY15" fmla="*/ 422165 h 422165"/>
                    <a:gd name="connsiteX16" fmla="*/ 252302 w 252301"/>
                    <a:gd name="connsiteY16" fmla="*/ 422165 h 422165"/>
                    <a:gd name="connsiteX17" fmla="*/ 168395 w 252301"/>
                    <a:gd name="connsiteY17" fmla="*/ 232926 h 422165"/>
                    <a:gd name="connsiteX18" fmla="*/ 168395 w 252301"/>
                    <a:gd name="connsiteY18" fmla="*/ 232926 h 4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301" h="422165">
                      <a:moveTo>
                        <a:pt x="67979" y="56746"/>
                      </a:moveTo>
                      <a:lnTo>
                        <a:pt x="103027" y="56746"/>
                      </a:lnTo>
                      <a:cubicBezTo>
                        <a:pt x="130308" y="56746"/>
                        <a:pt x="157093" y="72862"/>
                        <a:pt x="157093" y="120714"/>
                      </a:cubicBezTo>
                      <a:cubicBezTo>
                        <a:pt x="157093" y="151477"/>
                        <a:pt x="142190" y="196631"/>
                        <a:pt x="95379" y="196631"/>
                      </a:cubicBezTo>
                      <a:lnTo>
                        <a:pt x="67979" y="196631"/>
                      </a:lnTo>
                      <a:lnTo>
                        <a:pt x="67979" y="56746"/>
                      </a:lnTo>
                      <a:lnTo>
                        <a:pt x="67979" y="56746"/>
                      </a:lnTo>
                      <a:close/>
                      <a:moveTo>
                        <a:pt x="168395" y="232926"/>
                      </a:moveTo>
                      <a:cubicBezTo>
                        <a:pt x="200011" y="209179"/>
                        <a:pt x="225295" y="173158"/>
                        <a:pt x="225295" y="110283"/>
                      </a:cubicBezTo>
                      <a:cubicBezTo>
                        <a:pt x="225295" y="38684"/>
                        <a:pt x="181915" y="0"/>
                        <a:pt x="117077" y="0"/>
                      </a:cubicBezTo>
                      <a:lnTo>
                        <a:pt x="0" y="0"/>
                      </a:lnTo>
                      <a:lnTo>
                        <a:pt x="0" y="422165"/>
                      </a:lnTo>
                      <a:lnTo>
                        <a:pt x="67962" y="422165"/>
                      </a:lnTo>
                      <a:lnTo>
                        <a:pt x="67962" y="253395"/>
                      </a:lnTo>
                      <a:lnTo>
                        <a:pt x="108354" y="253395"/>
                      </a:lnTo>
                      <a:lnTo>
                        <a:pt x="174284" y="422165"/>
                      </a:lnTo>
                      <a:lnTo>
                        <a:pt x="252302" y="422165"/>
                      </a:lnTo>
                      <a:lnTo>
                        <a:pt x="168395" y="232926"/>
                      </a:lnTo>
                      <a:lnTo>
                        <a:pt x="168395" y="232926"/>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sp>
            <p:nvSpPr>
              <p:cNvPr id="22" name="Freeform: Shape 21">
                <a:extLst>
                  <a:ext uri="{FF2B5EF4-FFF2-40B4-BE49-F238E27FC236}">
                    <a16:creationId xmlns:a16="http://schemas.microsoft.com/office/drawing/2014/main" id="{E3CFA7EC-062C-80E1-76A5-B64B407FDC17}"/>
                  </a:ext>
                </a:extLst>
              </p:cNvPr>
              <p:cNvSpPr/>
              <p:nvPr/>
            </p:nvSpPr>
            <p:spPr>
              <a:xfrm>
                <a:off x="1913472" y="944463"/>
                <a:ext cx="83616" cy="84880"/>
              </a:xfrm>
              <a:custGeom>
                <a:avLst/>
                <a:gdLst>
                  <a:gd name="connsiteX0" fmla="*/ 63404 w 83616"/>
                  <a:gd name="connsiteY0" fmla="*/ 5497 h 84880"/>
                  <a:gd name="connsiteX1" fmla="*/ 78222 w 83616"/>
                  <a:gd name="connsiteY1" fmla="*/ 20742 h 84880"/>
                  <a:gd name="connsiteX2" fmla="*/ 83617 w 83616"/>
                  <a:gd name="connsiteY2" fmla="*/ 42543 h 84880"/>
                  <a:gd name="connsiteX3" fmla="*/ 78222 w 83616"/>
                  <a:gd name="connsiteY3" fmla="*/ 64241 h 84880"/>
                  <a:gd name="connsiteX4" fmla="*/ 63404 w 83616"/>
                  <a:gd name="connsiteY4" fmla="*/ 79383 h 84880"/>
                  <a:gd name="connsiteX5" fmla="*/ 41911 w 83616"/>
                  <a:gd name="connsiteY5" fmla="*/ 84880 h 84880"/>
                  <a:gd name="connsiteX6" fmla="*/ 20315 w 83616"/>
                  <a:gd name="connsiteY6" fmla="*/ 79383 h 84880"/>
                  <a:gd name="connsiteX7" fmla="*/ 5395 w 83616"/>
                  <a:gd name="connsiteY7" fmla="*/ 64241 h 84880"/>
                  <a:gd name="connsiteX8" fmla="*/ 0 w 83616"/>
                  <a:gd name="connsiteY8" fmla="*/ 42543 h 84880"/>
                  <a:gd name="connsiteX9" fmla="*/ 5395 w 83616"/>
                  <a:gd name="connsiteY9" fmla="*/ 20742 h 84880"/>
                  <a:gd name="connsiteX10" fmla="*/ 20315 w 83616"/>
                  <a:gd name="connsiteY10" fmla="*/ 5497 h 84880"/>
                  <a:gd name="connsiteX11" fmla="*/ 41911 w 83616"/>
                  <a:gd name="connsiteY11" fmla="*/ 0 h 84880"/>
                  <a:gd name="connsiteX12" fmla="*/ 63404 w 83616"/>
                  <a:gd name="connsiteY12" fmla="*/ 5497 h 84880"/>
                  <a:gd name="connsiteX13" fmla="*/ 66579 w 83616"/>
                  <a:gd name="connsiteY13" fmla="*/ 67945 h 84880"/>
                  <a:gd name="connsiteX14" fmla="*/ 76003 w 83616"/>
                  <a:gd name="connsiteY14" fmla="*/ 42543 h 84880"/>
                  <a:gd name="connsiteX15" fmla="*/ 66579 w 83616"/>
                  <a:gd name="connsiteY15" fmla="*/ 17140 h 84880"/>
                  <a:gd name="connsiteX16" fmla="*/ 41911 w 83616"/>
                  <a:gd name="connsiteY16" fmla="*/ 7187 h 84880"/>
                  <a:gd name="connsiteX17" fmla="*/ 17037 w 83616"/>
                  <a:gd name="connsiteY17" fmla="*/ 17140 h 84880"/>
                  <a:gd name="connsiteX18" fmla="*/ 7614 w 83616"/>
                  <a:gd name="connsiteY18" fmla="*/ 42543 h 84880"/>
                  <a:gd name="connsiteX19" fmla="*/ 17037 w 83616"/>
                  <a:gd name="connsiteY19" fmla="*/ 67945 h 84880"/>
                  <a:gd name="connsiteX20" fmla="*/ 41911 w 83616"/>
                  <a:gd name="connsiteY20" fmla="*/ 77898 h 84880"/>
                  <a:gd name="connsiteX21" fmla="*/ 66579 w 83616"/>
                  <a:gd name="connsiteY21" fmla="*/ 67945 h 84880"/>
                  <a:gd name="connsiteX22" fmla="*/ 57378 w 83616"/>
                  <a:gd name="connsiteY22" fmla="*/ 42013 h 84880"/>
                  <a:gd name="connsiteX23" fmla="*/ 49115 w 83616"/>
                  <a:gd name="connsiteY23" fmla="*/ 46572 h 84880"/>
                  <a:gd name="connsiteX24" fmla="*/ 61816 w 83616"/>
                  <a:gd name="connsiteY24" fmla="*/ 64770 h 84880"/>
                  <a:gd name="connsiteX25" fmla="*/ 51027 w 83616"/>
                  <a:gd name="connsiteY25" fmla="*/ 64975 h 84880"/>
                  <a:gd name="connsiteX26" fmla="*/ 39384 w 83616"/>
                  <a:gd name="connsiteY26" fmla="*/ 46981 h 84880"/>
                  <a:gd name="connsiteX27" fmla="*/ 34519 w 83616"/>
                  <a:gd name="connsiteY27" fmla="*/ 46981 h 84880"/>
                  <a:gd name="connsiteX28" fmla="*/ 34519 w 83616"/>
                  <a:gd name="connsiteY28" fmla="*/ 64975 h 84880"/>
                  <a:gd name="connsiteX29" fmla="*/ 25420 w 83616"/>
                  <a:gd name="connsiteY29" fmla="*/ 64975 h 84880"/>
                  <a:gd name="connsiteX30" fmla="*/ 25420 w 83616"/>
                  <a:gd name="connsiteY30" fmla="*/ 19462 h 84880"/>
                  <a:gd name="connsiteX31" fmla="*/ 45103 w 83616"/>
                  <a:gd name="connsiteY31" fmla="*/ 19462 h 84880"/>
                  <a:gd name="connsiteX32" fmla="*/ 56217 w 83616"/>
                  <a:gd name="connsiteY32" fmla="*/ 23166 h 84880"/>
                  <a:gd name="connsiteX33" fmla="*/ 60348 w 83616"/>
                  <a:gd name="connsiteY33" fmla="*/ 33221 h 84880"/>
                  <a:gd name="connsiteX34" fmla="*/ 57378 w 83616"/>
                  <a:gd name="connsiteY34" fmla="*/ 42013 h 84880"/>
                  <a:gd name="connsiteX35" fmla="*/ 57378 w 83616"/>
                  <a:gd name="connsiteY35" fmla="*/ 42013 h 84880"/>
                  <a:gd name="connsiteX36" fmla="*/ 34519 w 83616"/>
                  <a:gd name="connsiteY36" fmla="*/ 39367 h 84880"/>
                  <a:gd name="connsiteX37" fmla="*/ 44472 w 83616"/>
                  <a:gd name="connsiteY37" fmla="*/ 39367 h 84880"/>
                  <a:gd name="connsiteX38" fmla="*/ 49337 w 83616"/>
                  <a:gd name="connsiteY38" fmla="*/ 37882 h 84880"/>
                  <a:gd name="connsiteX39" fmla="*/ 51249 w 83616"/>
                  <a:gd name="connsiteY39" fmla="*/ 33443 h 84880"/>
                  <a:gd name="connsiteX40" fmla="*/ 49337 w 83616"/>
                  <a:gd name="connsiteY40" fmla="*/ 29107 h 84880"/>
                  <a:gd name="connsiteX41" fmla="*/ 44472 w 83616"/>
                  <a:gd name="connsiteY41" fmla="*/ 27724 h 84880"/>
                  <a:gd name="connsiteX42" fmla="*/ 34519 w 83616"/>
                  <a:gd name="connsiteY42" fmla="*/ 27724 h 84880"/>
                  <a:gd name="connsiteX43" fmla="*/ 34519 w 83616"/>
                  <a:gd name="connsiteY43" fmla="*/ 39367 h 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616" h="84880">
                    <a:moveTo>
                      <a:pt x="63404" y="5497"/>
                    </a:moveTo>
                    <a:cubicBezTo>
                      <a:pt x="69686" y="9168"/>
                      <a:pt x="74620" y="14255"/>
                      <a:pt x="78222" y="20742"/>
                    </a:cubicBezTo>
                    <a:cubicBezTo>
                      <a:pt x="81824" y="27229"/>
                      <a:pt x="83617" y="34502"/>
                      <a:pt x="83617" y="42543"/>
                    </a:cubicBezTo>
                    <a:cubicBezTo>
                      <a:pt x="83617" y="50583"/>
                      <a:pt x="81824" y="57822"/>
                      <a:pt x="78222" y="64241"/>
                    </a:cubicBezTo>
                    <a:cubicBezTo>
                      <a:pt x="74620" y="70660"/>
                      <a:pt x="69686" y="75713"/>
                      <a:pt x="63404" y="79383"/>
                    </a:cubicBezTo>
                    <a:cubicBezTo>
                      <a:pt x="57122" y="83054"/>
                      <a:pt x="49969" y="84880"/>
                      <a:pt x="41911" y="84880"/>
                    </a:cubicBezTo>
                    <a:cubicBezTo>
                      <a:pt x="33853" y="84880"/>
                      <a:pt x="26666" y="83054"/>
                      <a:pt x="20315" y="79383"/>
                    </a:cubicBezTo>
                    <a:cubicBezTo>
                      <a:pt x="13965" y="75713"/>
                      <a:pt x="8997" y="70677"/>
                      <a:pt x="5395" y="64241"/>
                    </a:cubicBezTo>
                    <a:cubicBezTo>
                      <a:pt x="1793" y="57822"/>
                      <a:pt x="0" y="50583"/>
                      <a:pt x="0" y="42543"/>
                    </a:cubicBezTo>
                    <a:cubicBezTo>
                      <a:pt x="0" y="34502"/>
                      <a:pt x="1793" y="27229"/>
                      <a:pt x="5395" y="20742"/>
                    </a:cubicBezTo>
                    <a:cubicBezTo>
                      <a:pt x="8997" y="14255"/>
                      <a:pt x="13965" y="9168"/>
                      <a:pt x="20315" y="5497"/>
                    </a:cubicBezTo>
                    <a:cubicBezTo>
                      <a:pt x="26666" y="1827"/>
                      <a:pt x="33870" y="0"/>
                      <a:pt x="41911" y="0"/>
                    </a:cubicBezTo>
                    <a:cubicBezTo>
                      <a:pt x="49952" y="0"/>
                      <a:pt x="57122" y="1844"/>
                      <a:pt x="63404" y="5497"/>
                    </a:cubicBezTo>
                    <a:close/>
                    <a:moveTo>
                      <a:pt x="66579" y="67945"/>
                    </a:moveTo>
                    <a:cubicBezTo>
                      <a:pt x="72862" y="61321"/>
                      <a:pt x="76003" y="52854"/>
                      <a:pt x="76003" y="42543"/>
                    </a:cubicBezTo>
                    <a:cubicBezTo>
                      <a:pt x="76003" y="32231"/>
                      <a:pt x="72862" y="23781"/>
                      <a:pt x="66579" y="17140"/>
                    </a:cubicBezTo>
                    <a:cubicBezTo>
                      <a:pt x="60297" y="10516"/>
                      <a:pt x="52086" y="7187"/>
                      <a:pt x="41911" y="7187"/>
                    </a:cubicBezTo>
                    <a:cubicBezTo>
                      <a:pt x="31736" y="7187"/>
                      <a:pt x="23320" y="10499"/>
                      <a:pt x="17037" y="17140"/>
                    </a:cubicBezTo>
                    <a:cubicBezTo>
                      <a:pt x="10755" y="23781"/>
                      <a:pt x="7614" y="32248"/>
                      <a:pt x="7614" y="42543"/>
                    </a:cubicBezTo>
                    <a:cubicBezTo>
                      <a:pt x="7614" y="52837"/>
                      <a:pt x="10755" y="61321"/>
                      <a:pt x="17037" y="67945"/>
                    </a:cubicBezTo>
                    <a:cubicBezTo>
                      <a:pt x="23320" y="74586"/>
                      <a:pt x="31600" y="77898"/>
                      <a:pt x="41911" y="77898"/>
                    </a:cubicBezTo>
                    <a:cubicBezTo>
                      <a:pt x="52222" y="77898"/>
                      <a:pt x="60297" y="74586"/>
                      <a:pt x="66579" y="67945"/>
                    </a:cubicBezTo>
                    <a:close/>
                    <a:moveTo>
                      <a:pt x="57378" y="42013"/>
                    </a:moveTo>
                    <a:cubicBezTo>
                      <a:pt x="55397" y="44335"/>
                      <a:pt x="52649" y="45855"/>
                      <a:pt x="49115" y="46572"/>
                    </a:cubicBezTo>
                    <a:lnTo>
                      <a:pt x="61816" y="64770"/>
                    </a:lnTo>
                    <a:lnTo>
                      <a:pt x="51027" y="64975"/>
                    </a:lnTo>
                    <a:lnTo>
                      <a:pt x="39384" y="46981"/>
                    </a:lnTo>
                    <a:lnTo>
                      <a:pt x="34519" y="46981"/>
                    </a:lnTo>
                    <a:lnTo>
                      <a:pt x="34519" y="64975"/>
                    </a:lnTo>
                    <a:lnTo>
                      <a:pt x="25420" y="64975"/>
                    </a:lnTo>
                    <a:lnTo>
                      <a:pt x="25420" y="19462"/>
                    </a:lnTo>
                    <a:lnTo>
                      <a:pt x="45103" y="19462"/>
                    </a:lnTo>
                    <a:cubicBezTo>
                      <a:pt x="49764" y="19462"/>
                      <a:pt x="53468" y="20691"/>
                      <a:pt x="56217" y="23166"/>
                    </a:cubicBezTo>
                    <a:cubicBezTo>
                      <a:pt x="58965" y="25642"/>
                      <a:pt x="60348" y="28988"/>
                      <a:pt x="60348" y="33221"/>
                    </a:cubicBezTo>
                    <a:cubicBezTo>
                      <a:pt x="60348" y="36755"/>
                      <a:pt x="59358" y="39675"/>
                      <a:pt x="57378" y="42013"/>
                    </a:cubicBezTo>
                    <a:lnTo>
                      <a:pt x="57378" y="42013"/>
                    </a:lnTo>
                    <a:close/>
                    <a:moveTo>
                      <a:pt x="34519" y="39367"/>
                    </a:moveTo>
                    <a:lnTo>
                      <a:pt x="44472" y="39367"/>
                    </a:lnTo>
                    <a:cubicBezTo>
                      <a:pt x="46452" y="39367"/>
                      <a:pt x="48074" y="38872"/>
                      <a:pt x="49337" y="37882"/>
                    </a:cubicBezTo>
                    <a:cubicBezTo>
                      <a:pt x="50600" y="36892"/>
                      <a:pt x="51249" y="35424"/>
                      <a:pt x="51249" y="33443"/>
                    </a:cubicBezTo>
                    <a:cubicBezTo>
                      <a:pt x="51249" y="31463"/>
                      <a:pt x="50617" y="30029"/>
                      <a:pt x="49337" y="29107"/>
                    </a:cubicBezTo>
                    <a:cubicBezTo>
                      <a:pt x="48074" y="28185"/>
                      <a:pt x="46435" y="27724"/>
                      <a:pt x="44472" y="27724"/>
                    </a:cubicBezTo>
                    <a:lnTo>
                      <a:pt x="34519" y="27724"/>
                    </a:lnTo>
                    <a:lnTo>
                      <a:pt x="34519" y="39367"/>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grpSp>
    </p:spTree>
    <p:extLst>
      <p:ext uri="{BB962C8B-B14F-4D97-AF65-F5344CB8AC3E}">
        <p14:creationId xmlns:p14="http://schemas.microsoft.com/office/powerpoint/2010/main" val="2282820042"/>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Slide_Bar_Light">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D513B33-1E80-97BB-0292-97D0E0B3CD28}"/>
              </a:ext>
            </a:extLst>
          </p:cNvPr>
          <p:cNvSpPr/>
          <p:nvPr userDrawn="1"/>
        </p:nvSpPr>
        <p:spPr>
          <a:xfrm>
            <a:off x="0" y="-3"/>
            <a:ext cx="12192000" cy="2285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ctrTitle" hasCustomPrompt="1"/>
          </p:nvPr>
        </p:nvSpPr>
        <p:spPr>
          <a:xfrm>
            <a:off x="533401" y="3728812"/>
            <a:ext cx="11125199" cy="492443"/>
          </a:xfrm>
        </p:spPr>
        <p:txBody>
          <a:bodyPr lIns="0" anchor="b"/>
          <a:lstStyle>
            <a:lvl1pPr algn="l">
              <a:defRPr lang="en-US" sz="3200" kern="0" dirty="0">
                <a:solidFill>
                  <a:schemeClr val="tx2"/>
                </a:solidFill>
                <a:latin typeface="+mj-lt"/>
                <a:ea typeface="+mj-ea"/>
                <a:cs typeface="+mj-cs"/>
              </a:defRPr>
            </a:lvl1pPr>
          </a:lstStyle>
          <a:p>
            <a:r>
              <a:rPr lang="en-US"/>
              <a:t>Section Slide</a:t>
            </a:r>
          </a:p>
        </p:txBody>
      </p:sp>
      <p:pic>
        <p:nvPicPr>
          <p:cNvPr id="73" name="Picture 19">
            <a:extLst>
              <a:ext uri="{FF2B5EF4-FFF2-40B4-BE49-F238E27FC236}">
                <a16:creationId xmlns:a16="http://schemas.microsoft.com/office/drawing/2014/main" id="{29459A72-39CA-AA10-22EF-B9088957FF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sp>
        <p:nvSpPr>
          <p:cNvPr id="2" name="Subtitle 2">
            <a:extLst>
              <a:ext uri="{FF2B5EF4-FFF2-40B4-BE49-F238E27FC236}">
                <a16:creationId xmlns:a16="http://schemas.microsoft.com/office/drawing/2014/main" id="{1988D166-3E0A-2CC2-BF01-1186F94FFD73}"/>
              </a:ext>
            </a:extLst>
          </p:cNvPr>
          <p:cNvSpPr>
            <a:spLocks noGrp="1"/>
          </p:cNvSpPr>
          <p:nvPr>
            <p:ph type="subTitle" idx="1" hasCustomPrompt="1"/>
          </p:nvPr>
        </p:nvSpPr>
        <p:spPr>
          <a:xfrm>
            <a:off x="533401" y="4572000"/>
            <a:ext cx="11125199" cy="461655"/>
          </a:xfrm>
        </p:spPr>
        <p:txBody>
          <a:bodyPr lIns="0"/>
          <a:lstStyle>
            <a:lvl1pPr marL="0" indent="0" algn="l" rtl="0" eaLnBrk="1" fontAlgn="base" hangingPunct="1">
              <a:spcBef>
                <a:spcPct val="0"/>
              </a:spcBef>
              <a:spcAft>
                <a:spcPct val="0"/>
              </a:spcAft>
              <a:buNone/>
              <a:defRPr lang="en-US" sz="2400" kern="0" dirty="0">
                <a:solidFill>
                  <a:schemeClr val="accent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Click to edit subtitle</a:t>
            </a:r>
          </a:p>
        </p:txBody>
      </p:sp>
    </p:spTree>
    <p:extLst>
      <p:ext uri="{BB962C8B-B14F-4D97-AF65-F5344CB8AC3E}">
        <p14:creationId xmlns:p14="http://schemas.microsoft.com/office/powerpoint/2010/main" val="2344761173"/>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336" userDrawn="1">
          <p15:clr>
            <a:srgbClr val="FBAE40"/>
          </p15:clr>
        </p15:guide>
        <p15:guide id="3" pos="734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_Curve">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7E1D00-9A4D-9927-A61E-5CEAD301D399}"/>
              </a:ext>
            </a:extLst>
          </p:cNvPr>
          <p:cNvGrpSpPr/>
          <p:nvPr userDrawn="1"/>
        </p:nvGrpSpPr>
        <p:grpSpPr>
          <a:xfrm flipH="1">
            <a:off x="0" y="0"/>
            <a:ext cx="12192002" cy="6000741"/>
            <a:chOff x="0" y="0"/>
            <a:chExt cx="12192002" cy="6000741"/>
          </a:xfrm>
        </p:grpSpPr>
        <p:sp>
          <p:nvSpPr>
            <p:cNvPr id="3" name="Freeform: Shape 2">
              <a:extLst>
                <a:ext uri="{FF2B5EF4-FFF2-40B4-BE49-F238E27FC236}">
                  <a16:creationId xmlns:a16="http://schemas.microsoft.com/office/drawing/2014/main" id="{B3EBAEEF-05F9-E57D-BB15-9523BCB4B189}"/>
                </a:ext>
              </a:extLst>
            </p:cNvPr>
            <p:cNvSpPr/>
            <p:nvPr userDrawn="1"/>
          </p:nvSpPr>
          <p:spPr>
            <a:xfrm>
              <a:off x="3254" y="0"/>
              <a:ext cx="12188746" cy="6000741"/>
            </a:xfrm>
            <a:custGeom>
              <a:avLst/>
              <a:gdLst>
                <a:gd name="connsiteX0" fmla="*/ 0 w 12188746"/>
                <a:gd name="connsiteY0" fmla="*/ 0 h 6000741"/>
                <a:gd name="connsiteX1" fmla="*/ 4383960 w 12188746"/>
                <a:gd name="connsiteY1" fmla="*/ 0 h 6000741"/>
                <a:gd name="connsiteX2" fmla="*/ 11569207 w 12188746"/>
                <a:gd name="connsiteY2" fmla="*/ 3306756 h 6000741"/>
                <a:gd name="connsiteX3" fmla="*/ 12188746 w 12188746"/>
                <a:gd name="connsiteY3" fmla="*/ 3402862 h 6000741"/>
                <a:gd name="connsiteX4" fmla="*/ 12188746 w 12188746"/>
                <a:gd name="connsiteY4" fmla="*/ 5992573 h 6000741"/>
                <a:gd name="connsiteX5" fmla="*/ 12154512 w 12188746"/>
                <a:gd name="connsiteY5" fmla="*/ 5993965 h 6000741"/>
                <a:gd name="connsiteX6" fmla="*/ 11654082 w 12188746"/>
                <a:gd name="connsiteY6" fmla="*/ 6000741 h 6000741"/>
                <a:gd name="connsiteX7" fmla="*/ 173300 w 12188746"/>
                <a:gd name="connsiteY7" fmla="*/ 1918948 h 6000741"/>
                <a:gd name="connsiteX8" fmla="*/ 0 w 12188746"/>
                <a:gd name="connsiteY8" fmla="*/ 1774231 h 600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746" h="6000741">
                  <a:moveTo>
                    <a:pt x="0" y="0"/>
                  </a:moveTo>
                  <a:lnTo>
                    <a:pt x="4383960" y="0"/>
                  </a:lnTo>
                  <a:cubicBezTo>
                    <a:pt x="6403453" y="1664695"/>
                    <a:pt x="8876890" y="2828765"/>
                    <a:pt x="11569207" y="3306756"/>
                  </a:cubicBezTo>
                  <a:lnTo>
                    <a:pt x="12188746" y="3402862"/>
                  </a:lnTo>
                  <a:lnTo>
                    <a:pt x="12188746" y="5992573"/>
                  </a:lnTo>
                  <a:lnTo>
                    <a:pt x="12154512" y="5993965"/>
                  </a:lnTo>
                  <a:cubicBezTo>
                    <a:pt x="11988234" y="5998473"/>
                    <a:pt x="11821414" y="6000741"/>
                    <a:pt x="11654082" y="6000741"/>
                  </a:cubicBezTo>
                  <a:cubicBezTo>
                    <a:pt x="7303428" y="6000741"/>
                    <a:pt x="3303793" y="4466280"/>
                    <a:pt x="173300" y="1918948"/>
                  </a:cubicBezTo>
                  <a:lnTo>
                    <a:pt x="0" y="1774231"/>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sp>
          <p:nvSpPr>
            <p:cNvPr id="4" name="Freeform: Shape 3">
              <a:extLst>
                <a:ext uri="{FF2B5EF4-FFF2-40B4-BE49-F238E27FC236}">
                  <a16:creationId xmlns:a16="http://schemas.microsoft.com/office/drawing/2014/main" id="{A64E5062-3180-D4B2-A48C-685E80C208AC}"/>
                </a:ext>
              </a:extLst>
            </p:cNvPr>
            <p:cNvSpPr/>
            <p:nvPr userDrawn="1"/>
          </p:nvSpPr>
          <p:spPr>
            <a:xfrm flipH="1">
              <a:off x="0" y="688179"/>
              <a:ext cx="12192002" cy="5312562"/>
            </a:xfrm>
            <a:custGeom>
              <a:avLst/>
              <a:gdLst>
                <a:gd name="connsiteX0" fmla="*/ 12192002 w 12192002"/>
                <a:gd name="connsiteY0" fmla="*/ 0 h 5312562"/>
                <a:gd name="connsiteX1" fmla="*/ 12050099 w 12192002"/>
                <a:gd name="connsiteY1" fmla="*/ 102804 h 5312562"/>
                <a:gd name="connsiteX2" fmla="*/ 3203834 w 12192002"/>
                <a:gd name="connsiteY2" fmla="*/ 2861007 h 5312562"/>
                <a:gd name="connsiteX3" fmla="*/ 447263 w 12192002"/>
                <a:gd name="connsiteY3" fmla="*/ 2618577 h 5312562"/>
                <a:gd name="connsiteX4" fmla="*/ 0 w 12192002"/>
                <a:gd name="connsiteY4" fmla="*/ 2529120 h 5312562"/>
                <a:gd name="connsiteX5" fmla="*/ 0 w 12192002"/>
                <a:gd name="connsiteY5" fmla="*/ 5304492 h 5312562"/>
                <a:gd name="connsiteX6" fmla="*/ 31725 w 12192002"/>
                <a:gd name="connsiteY6" fmla="*/ 5305782 h 5312562"/>
                <a:gd name="connsiteX7" fmla="*/ 532137 w 12192002"/>
                <a:gd name="connsiteY7" fmla="*/ 5312562 h 5312562"/>
                <a:gd name="connsiteX8" fmla="*/ 12016782 w 12192002"/>
                <a:gd name="connsiteY8" fmla="*/ 1231238 h 5312562"/>
                <a:gd name="connsiteX9" fmla="*/ 12192002 w 12192002"/>
                <a:gd name="connsiteY9" fmla="*/ 1084858 h 53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2" h="5312562">
                  <a:moveTo>
                    <a:pt x="12192002" y="0"/>
                  </a:moveTo>
                  <a:lnTo>
                    <a:pt x="12050099" y="102804"/>
                  </a:lnTo>
                  <a:cubicBezTo>
                    <a:pt x="9533791" y="1846271"/>
                    <a:pt x="6484644" y="2861007"/>
                    <a:pt x="3203834" y="2861007"/>
                  </a:cubicBezTo>
                  <a:cubicBezTo>
                    <a:pt x="2266461" y="2861007"/>
                    <a:pt x="1344702" y="2777908"/>
                    <a:pt x="447263" y="2618577"/>
                  </a:cubicBezTo>
                  <a:lnTo>
                    <a:pt x="0" y="2529120"/>
                  </a:lnTo>
                  <a:lnTo>
                    <a:pt x="0" y="5304492"/>
                  </a:lnTo>
                  <a:lnTo>
                    <a:pt x="31725" y="5305782"/>
                  </a:lnTo>
                  <a:cubicBezTo>
                    <a:pt x="197990" y="5310292"/>
                    <a:pt x="364804" y="5312562"/>
                    <a:pt x="532137" y="5312562"/>
                  </a:cubicBezTo>
                  <a:cubicBezTo>
                    <a:pt x="4882790" y="5312562"/>
                    <a:pt x="8886882" y="3778935"/>
                    <a:pt x="12016782" y="1231238"/>
                  </a:cubicBezTo>
                  <a:lnTo>
                    <a:pt x="12192002" y="1084858"/>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grpSp>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1" y="4563068"/>
            <a:ext cx="11125197"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1819194"/>
            <a:ext cx="1828800" cy="924003"/>
          </a:xfrm>
          <a:prstGeom prst="rect">
            <a:avLst/>
          </a:prstGeom>
        </p:spPr>
      </p:pic>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spTree>
    <p:extLst>
      <p:ext uri="{BB962C8B-B14F-4D97-AF65-F5344CB8AC3E}">
        <p14:creationId xmlns:p14="http://schemas.microsoft.com/office/powerpoint/2010/main" val="612682788"/>
      </p:ext>
    </p:extLst>
  </p:cSld>
  <p:clrMapOvr>
    <a:masterClrMapping/>
  </p:clrMapOvr>
  <p:extLst>
    <p:ext uri="{DCECCB84-F9BA-43D5-87BE-67443E8EF086}">
      <p15:sldGuideLst xmlns:p15="http://schemas.microsoft.com/office/powerpoint/2012/main">
        <p15:guide id="1" orient="horz" pos="2592">
          <p15:clr>
            <a:srgbClr val="FBAE40"/>
          </p15:clr>
        </p15:guide>
        <p15:guide id="2" pos="336">
          <p15:clr>
            <a:srgbClr val="FBAE40"/>
          </p15:clr>
        </p15:guide>
        <p15:guide id="3" pos="73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_Curve_2">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6D2B63-9D68-95D4-7868-34CF6272441F}"/>
              </a:ext>
            </a:extLst>
          </p:cNvPr>
          <p:cNvGrpSpPr/>
          <p:nvPr userDrawn="1"/>
        </p:nvGrpSpPr>
        <p:grpSpPr>
          <a:xfrm flipH="1">
            <a:off x="0" y="0"/>
            <a:ext cx="12192002" cy="6000741"/>
            <a:chOff x="0" y="0"/>
            <a:chExt cx="12192002" cy="6000741"/>
          </a:xfrm>
        </p:grpSpPr>
        <p:sp>
          <p:nvSpPr>
            <p:cNvPr id="21" name="Freeform: Shape 20">
              <a:extLst>
                <a:ext uri="{FF2B5EF4-FFF2-40B4-BE49-F238E27FC236}">
                  <a16:creationId xmlns:a16="http://schemas.microsoft.com/office/drawing/2014/main" id="{900417F2-2D0F-AD29-AEBA-A09D71D6D465}"/>
                </a:ext>
              </a:extLst>
            </p:cNvPr>
            <p:cNvSpPr/>
            <p:nvPr userDrawn="1"/>
          </p:nvSpPr>
          <p:spPr>
            <a:xfrm>
              <a:off x="3254" y="0"/>
              <a:ext cx="12188746" cy="6000741"/>
            </a:xfrm>
            <a:custGeom>
              <a:avLst/>
              <a:gdLst>
                <a:gd name="connsiteX0" fmla="*/ 0 w 12188746"/>
                <a:gd name="connsiteY0" fmla="*/ 0 h 6000741"/>
                <a:gd name="connsiteX1" fmla="*/ 4383960 w 12188746"/>
                <a:gd name="connsiteY1" fmla="*/ 0 h 6000741"/>
                <a:gd name="connsiteX2" fmla="*/ 11569207 w 12188746"/>
                <a:gd name="connsiteY2" fmla="*/ 3306756 h 6000741"/>
                <a:gd name="connsiteX3" fmla="*/ 12188746 w 12188746"/>
                <a:gd name="connsiteY3" fmla="*/ 3402862 h 6000741"/>
                <a:gd name="connsiteX4" fmla="*/ 12188746 w 12188746"/>
                <a:gd name="connsiteY4" fmla="*/ 5992573 h 6000741"/>
                <a:gd name="connsiteX5" fmla="*/ 12154512 w 12188746"/>
                <a:gd name="connsiteY5" fmla="*/ 5993965 h 6000741"/>
                <a:gd name="connsiteX6" fmla="*/ 11654082 w 12188746"/>
                <a:gd name="connsiteY6" fmla="*/ 6000741 h 6000741"/>
                <a:gd name="connsiteX7" fmla="*/ 173300 w 12188746"/>
                <a:gd name="connsiteY7" fmla="*/ 1918948 h 6000741"/>
                <a:gd name="connsiteX8" fmla="*/ 0 w 12188746"/>
                <a:gd name="connsiteY8" fmla="*/ 1774231 h 600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746" h="6000741">
                  <a:moveTo>
                    <a:pt x="0" y="0"/>
                  </a:moveTo>
                  <a:lnTo>
                    <a:pt x="4383960" y="0"/>
                  </a:lnTo>
                  <a:cubicBezTo>
                    <a:pt x="6403453" y="1664695"/>
                    <a:pt x="8876890" y="2828765"/>
                    <a:pt x="11569207" y="3306756"/>
                  </a:cubicBezTo>
                  <a:lnTo>
                    <a:pt x="12188746" y="3402862"/>
                  </a:lnTo>
                  <a:lnTo>
                    <a:pt x="12188746" y="5992573"/>
                  </a:lnTo>
                  <a:lnTo>
                    <a:pt x="12154512" y="5993965"/>
                  </a:lnTo>
                  <a:cubicBezTo>
                    <a:pt x="11988234" y="5998473"/>
                    <a:pt x="11821414" y="6000741"/>
                    <a:pt x="11654082" y="6000741"/>
                  </a:cubicBezTo>
                  <a:cubicBezTo>
                    <a:pt x="7303428" y="6000741"/>
                    <a:pt x="3303793" y="4466280"/>
                    <a:pt x="173300" y="1918948"/>
                  </a:cubicBezTo>
                  <a:lnTo>
                    <a:pt x="0" y="1774231"/>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sp>
          <p:nvSpPr>
            <p:cNvPr id="22" name="Freeform: Shape 21">
              <a:extLst>
                <a:ext uri="{FF2B5EF4-FFF2-40B4-BE49-F238E27FC236}">
                  <a16:creationId xmlns:a16="http://schemas.microsoft.com/office/drawing/2014/main" id="{6594758E-2081-587E-936D-C3A4305FEC54}"/>
                </a:ext>
              </a:extLst>
            </p:cNvPr>
            <p:cNvSpPr/>
            <p:nvPr userDrawn="1"/>
          </p:nvSpPr>
          <p:spPr>
            <a:xfrm flipH="1">
              <a:off x="0" y="688179"/>
              <a:ext cx="12192002" cy="5312562"/>
            </a:xfrm>
            <a:custGeom>
              <a:avLst/>
              <a:gdLst>
                <a:gd name="connsiteX0" fmla="*/ 12192002 w 12192002"/>
                <a:gd name="connsiteY0" fmla="*/ 0 h 5312562"/>
                <a:gd name="connsiteX1" fmla="*/ 12050099 w 12192002"/>
                <a:gd name="connsiteY1" fmla="*/ 102804 h 5312562"/>
                <a:gd name="connsiteX2" fmla="*/ 3203834 w 12192002"/>
                <a:gd name="connsiteY2" fmla="*/ 2861007 h 5312562"/>
                <a:gd name="connsiteX3" fmla="*/ 447263 w 12192002"/>
                <a:gd name="connsiteY3" fmla="*/ 2618577 h 5312562"/>
                <a:gd name="connsiteX4" fmla="*/ 0 w 12192002"/>
                <a:gd name="connsiteY4" fmla="*/ 2529120 h 5312562"/>
                <a:gd name="connsiteX5" fmla="*/ 0 w 12192002"/>
                <a:gd name="connsiteY5" fmla="*/ 5304492 h 5312562"/>
                <a:gd name="connsiteX6" fmla="*/ 31725 w 12192002"/>
                <a:gd name="connsiteY6" fmla="*/ 5305782 h 5312562"/>
                <a:gd name="connsiteX7" fmla="*/ 532137 w 12192002"/>
                <a:gd name="connsiteY7" fmla="*/ 5312562 h 5312562"/>
                <a:gd name="connsiteX8" fmla="*/ 12016782 w 12192002"/>
                <a:gd name="connsiteY8" fmla="*/ 1231238 h 5312562"/>
                <a:gd name="connsiteX9" fmla="*/ 12192002 w 12192002"/>
                <a:gd name="connsiteY9" fmla="*/ 1084858 h 53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2" h="5312562">
                  <a:moveTo>
                    <a:pt x="12192002" y="0"/>
                  </a:moveTo>
                  <a:lnTo>
                    <a:pt x="12050099" y="102804"/>
                  </a:lnTo>
                  <a:cubicBezTo>
                    <a:pt x="9533791" y="1846271"/>
                    <a:pt x="6484644" y="2861007"/>
                    <a:pt x="3203834" y="2861007"/>
                  </a:cubicBezTo>
                  <a:cubicBezTo>
                    <a:pt x="2266461" y="2861007"/>
                    <a:pt x="1344702" y="2777908"/>
                    <a:pt x="447263" y="2618577"/>
                  </a:cubicBezTo>
                  <a:lnTo>
                    <a:pt x="0" y="2529120"/>
                  </a:lnTo>
                  <a:lnTo>
                    <a:pt x="0" y="5304492"/>
                  </a:lnTo>
                  <a:lnTo>
                    <a:pt x="31725" y="5305782"/>
                  </a:lnTo>
                  <a:cubicBezTo>
                    <a:pt x="197990" y="5310292"/>
                    <a:pt x="364804" y="5312562"/>
                    <a:pt x="532137" y="5312562"/>
                  </a:cubicBezTo>
                  <a:cubicBezTo>
                    <a:pt x="4882790" y="5312562"/>
                    <a:pt x="8886882" y="3778935"/>
                    <a:pt x="12016782" y="1231238"/>
                  </a:cubicBezTo>
                  <a:lnTo>
                    <a:pt x="12192002" y="1084858"/>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grpSp>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0" y="4562475"/>
            <a:ext cx="5212080"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1819194"/>
            <a:ext cx="1828800" cy="924003"/>
          </a:xfrm>
          <a:prstGeom prst="rect">
            <a:avLst/>
          </a:prstGeom>
        </p:spPr>
      </p:pic>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cxnSp>
        <p:nvCxnSpPr>
          <p:cNvPr id="6" name="Straight Connector 5">
            <a:extLst>
              <a:ext uri="{FF2B5EF4-FFF2-40B4-BE49-F238E27FC236}">
                <a16:creationId xmlns:a16="http://schemas.microsoft.com/office/drawing/2014/main" id="{E9617848-A3EC-7085-12DB-A36FE494ADA8}"/>
              </a:ext>
            </a:extLst>
          </p:cNvPr>
          <p:cNvCxnSpPr/>
          <p:nvPr userDrawn="1"/>
        </p:nvCxnSpPr>
        <p:spPr bwMode="auto">
          <a:xfrm>
            <a:off x="6096000"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2" name="Text Placeholder 4">
            <a:extLst>
              <a:ext uri="{FF2B5EF4-FFF2-40B4-BE49-F238E27FC236}">
                <a16:creationId xmlns:a16="http://schemas.microsoft.com/office/drawing/2014/main" id="{166C2A23-ED26-96C9-F2EC-467184CAA0BE}"/>
              </a:ext>
            </a:extLst>
          </p:cNvPr>
          <p:cNvSpPr>
            <a:spLocks noGrp="1"/>
          </p:cNvSpPr>
          <p:nvPr>
            <p:ph type="body" sz="quarter" idx="13" hasCustomPrompt="1"/>
          </p:nvPr>
        </p:nvSpPr>
        <p:spPr>
          <a:xfrm>
            <a:off x="6446521" y="4562475"/>
            <a:ext cx="521208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Tree>
    <p:extLst>
      <p:ext uri="{BB962C8B-B14F-4D97-AF65-F5344CB8AC3E}">
        <p14:creationId xmlns:p14="http://schemas.microsoft.com/office/powerpoint/2010/main" val="622833836"/>
      </p:ext>
    </p:extLst>
  </p:cSld>
  <p:clrMapOvr>
    <a:masterClrMapping/>
  </p:clrMapOvr>
  <p:extLst>
    <p:ext uri="{DCECCB84-F9BA-43D5-87BE-67443E8EF086}">
      <p15:sldGuideLst xmlns:p15="http://schemas.microsoft.com/office/powerpoint/2012/main">
        <p15:guide id="1" orient="horz" pos="2592">
          <p15:clr>
            <a:srgbClr val="FBAE40"/>
          </p15:clr>
        </p15:guide>
        <p15:guide id="2" pos="336">
          <p15:clr>
            <a:srgbClr val="FBAE40"/>
          </p15:clr>
        </p15:guide>
        <p15:guide id="3" pos="73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_Curve_3">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B5D1D4-AA93-71A9-780A-6654989380E2}"/>
              </a:ext>
            </a:extLst>
          </p:cNvPr>
          <p:cNvGrpSpPr/>
          <p:nvPr userDrawn="1"/>
        </p:nvGrpSpPr>
        <p:grpSpPr>
          <a:xfrm flipH="1">
            <a:off x="0" y="0"/>
            <a:ext cx="12192002" cy="6000741"/>
            <a:chOff x="0" y="0"/>
            <a:chExt cx="12192002" cy="6000741"/>
          </a:xfrm>
        </p:grpSpPr>
        <p:sp>
          <p:nvSpPr>
            <p:cNvPr id="4" name="Freeform: Shape 3">
              <a:extLst>
                <a:ext uri="{FF2B5EF4-FFF2-40B4-BE49-F238E27FC236}">
                  <a16:creationId xmlns:a16="http://schemas.microsoft.com/office/drawing/2014/main" id="{90E7D9B9-E8F2-3CDF-B527-87302C8A346D}"/>
                </a:ext>
              </a:extLst>
            </p:cNvPr>
            <p:cNvSpPr/>
            <p:nvPr userDrawn="1"/>
          </p:nvSpPr>
          <p:spPr>
            <a:xfrm>
              <a:off x="3254" y="0"/>
              <a:ext cx="12188746" cy="6000741"/>
            </a:xfrm>
            <a:custGeom>
              <a:avLst/>
              <a:gdLst>
                <a:gd name="connsiteX0" fmla="*/ 0 w 12188746"/>
                <a:gd name="connsiteY0" fmla="*/ 0 h 6000741"/>
                <a:gd name="connsiteX1" fmla="*/ 4383960 w 12188746"/>
                <a:gd name="connsiteY1" fmla="*/ 0 h 6000741"/>
                <a:gd name="connsiteX2" fmla="*/ 11569207 w 12188746"/>
                <a:gd name="connsiteY2" fmla="*/ 3306756 h 6000741"/>
                <a:gd name="connsiteX3" fmla="*/ 12188746 w 12188746"/>
                <a:gd name="connsiteY3" fmla="*/ 3402862 h 6000741"/>
                <a:gd name="connsiteX4" fmla="*/ 12188746 w 12188746"/>
                <a:gd name="connsiteY4" fmla="*/ 5992573 h 6000741"/>
                <a:gd name="connsiteX5" fmla="*/ 12154512 w 12188746"/>
                <a:gd name="connsiteY5" fmla="*/ 5993965 h 6000741"/>
                <a:gd name="connsiteX6" fmla="*/ 11654082 w 12188746"/>
                <a:gd name="connsiteY6" fmla="*/ 6000741 h 6000741"/>
                <a:gd name="connsiteX7" fmla="*/ 173300 w 12188746"/>
                <a:gd name="connsiteY7" fmla="*/ 1918948 h 6000741"/>
                <a:gd name="connsiteX8" fmla="*/ 0 w 12188746"/>
                <a:gd name="connsiteY8" fmla="*/ 1774231 h 600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746" h="6000741">
                  <a:moveTo>
                    <a:pt x="0" y="0"/>
                  </a:moveTo>
                  <a:lnTo>
                    <a:pt x="4383960" y="0"/>
                  </a:lnTo>
                  <a:cubicBezTo>
                    <a:pt x="6403453" y="1664695"/>
                    <a:pt x="8876890" y="2828765"/>
                    <a:pt x="11569207" y="3306756"/>
                  </a:cubicBezTo>
                  <a:lnTo>
                    <a:pt x="12188746" y="3402862"/>
                  </a:lnTo>
                  <a:lnTo>
                    <a:pt x="12188746" y="5992573"/>
                  </a:lnTo>
                  <a:lnTo>
                    <a:pt x="12154512" y="5993965"/>
                  </a:lnTo>
                  <a:cubicBezTo>
                    <a:pt x="11988234" y="5998473"/>
                    <a:pt x="11821414" y="6000741"/>
                    <a:pt x="11654082" y="6000741"/>
                  </a:cubicBezTo>
                  <a:cubicBezTo>
                    <a:pt x="7303428" y="6000741"/>
                    <a:pt x="3303793" y="4466280"/>
                    <a:pt x="173300" y="1918948"/>
                  </a:cubicBezTo>
                  <a:lnTo>
                    <a:pt x="0" y="1774231"/>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sp>
          <p:nvSpPr>
            <p:cNvPr id="5" name="Freeform: Shape 4">
              <a:extLst>
                <a:ext uri="{FF2B5EF4-FFF2-40B4-BE49-F238E27FC236}">
                  <a16:creationId xmlns:a16="http://schemas.microsoft.com/office/drawing/2014/main" id="{4D2AD3C6-5EA3-1439-5619-5A074C6ED4F2}"/>
                </a:ext>
              </a:extLst>
            </p:cNvPr>
            <p:cNvSpPr/>
            <p:nvPr userDrawn="1"/>
          </p:nvSpPr>
          <p:spPr>
            <a:xfrm flipH="1">
              <a:off x="0" y="688179"/>
              <a:ext cx="12192002" cy="5312562"/>
            </a:xfrm>
            <a:custGeom>
              <a:avLst/>
              <a:gdLst>
                <a:gd name="connsiteX0" fmla="*/ 12192002 w 12192002"/>
                <a:gd name="connsiteY0" fmla="*/ 0 h 5312562"/>
                <a:gd name="connsiteX1" fmla="*/ 12050099 w 12192002"/>
                <a:gd name="connsiteY1" fmla="*/ 102804 h 5312562"/>
                <a:gd name="connsiteX2" fmla="*/ 3203834 w 12192002"/>
                <a:gd name="connsiteY2" fmla="*/ 2861007 h 5312562"/>
                <a:gd name="connsiteX3" fmla="*/ 447263 w 12192002"/>
                <a:gd name="connsiteY3" fmla="*/ 2618577 h 5312562"/>
                <a:gd name="connsiteX4" fmla="*/ 0 w 12192002"/>
                <a:gd name="connsiteY4" fmla="*/ 2529120 h 5312562"/>
                <a:gd name="connsiteX5" fmla="*/ 0 w 12192002"/>
                <a:gd name="connsiteY5" fmla="*/ 5304492 h 5312562"/>
                <a:gd name="connsiteX6" fmla="*/ 31725 w 12192002"/>
                <a:gd name="connsiteY6" fmla="*/ 5305782 h 5312562"/>
                <a:gd name="connsiteX7" fmla="*/ 532137 w 12192002"/>
                <a:gd name="connsiteY7" fmla="*/ 5312562 h 5312562"/>
                <a:gd name="connsiteX8" fmla="*/ 12016782 w 12192002"/>
                <a:gd name="connsiteY8" fmla="*/ 1231238 h 5312562"/>
                <a:gd name="connsiteX9" fmla="*/ 12192002 w 12192002"/>
                <a:gd name="connsiteY9" fmla="*/ 1084858 h 53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2" h="5312562">
                  <a:moveTo>
                    <a:pt x="12192002" y="0"/>
                  </a:moveTo>
                  <a:lnTo>
                    <a:pt x="12050099" y="102804"/>
                  </a:lnTo>
                  <a:cubicBezTo>
                    <a:pt x="9533791" y="1846271"/>
                    <a:pt x="6484644" y="2861007"/>
                    <a:pt x="3203834" y="2861007"/>
                  </a:cubicBezTo>
                  <a:cubicBezTo>
                    <a:pt x="2266461" y="2861007"/>
                    <a:pt x="1344702" y="2777908"/>
                    <a:pt x="447263" y="2618577"/>
                  </a:cubicBezTo>
                  <a:lnTo>
                    <a:pt x="0" y="2529120"/>
                  </a:lnTo>
                  <a:lnTo>
                    <a:pt x="0" y="5304492"/>
                  </a:lnTo>
                  <a:lnTo>
                    <a:pt x="31725" y="5305782"/>
                  </a:lnTo>
                  <a:cubicBezTo>
                    <a:pt x="197990" y="5310292"/>
                    <a:pt x="364804" y="5312562"/>
                    <a:pt x="532137" y="5312562"/>
                  </a:cubicBezTo>
                  <a:cubicBezTo>
                    <a:pt x="4882790" y="5312562"/>
                    <a:pt x="8886882" y="3778935"/>
                    <a:pt x="12016782" y="1231238"/>
                  </a:cubicBezTo>
                  <a:lnTo>
                    <a:pt x="12192002" y="1084858"/>
                  </a:lnTo>
                  <a:close/>
                </a:path>
              </a:pathLst>
            </a:custGeom>
            <a:solidFill>
              <a:schemeClr val="bg2">
                <a:alpha val="5000"/>
              </a:schemeClr>
            </a:solidFill>
            <a:ln w="6350" cap="flat">
              <a:noFill/>
              <a:prstDash val="solid"/>
              <a:miter/>
            </a:ln>
          </p:spPr>
          <p:txBody>
            <a:bodyPr wrap="square" rtlCol="0" anchor="ctr">
              <a:noAutofit/>
            </a:bodyPr>
            <a:lstStyle/>
            <a:p>
              <a:endParaRPr lang="en-US">
                <a:latin typeface="+mn-lt"/>
              </a:endParaRPr>
            </a:p>
          </p:txBody>
        </p:sp>
      </p:grpSp>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0" y="4562475"/>
            <a:ext cx="3291840"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1819194"/>
            <a:ext cx="1828800" cy="924003"/>
          </a:xfrm>
          <a:prstGeom prst="rect">
            <a:avLst/>
          </a:prstGeom>
        </p:spPr>
      </p:pic>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cxnSp>
        <p:nvCxnSpPr>
          <p:cNvPr id="6" name="Straight Connector 5">
            <a:extLst>
              <a:ext uri="{FF2B5EF4-FFF2-40B4-BE49-F238E27FC236}">
                <a16:creationId xmlns:a16="http://schemas.microsoft.com/office/drawing/2014/main" id="{E9617848-A3EC-7085-12DB-A36FE494ADA8}"/>
              </a:ext>
            </a:extLst>
          </p:cNvPr>
          <p:cNvCxnSpPr/>
          <p:nvPr userDrawn="1"/>
        </p:nvCxnSpPr>
        <p:spPr bwMode="auto">
          <a:xfrm>
            <a:off x="4137660"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2519ACA5-6E43-55F8-384B-BFA179143C6D}"/>
              </a:ext>
            </a:extLst>
          </p:cNvPr>
          <p:cNvCxnSpPr/>
          <p:nvPr userDrawn="1"/>
        </p:nvCxnSpPr>
        <p:spPr bwMode="auto">
          <a:xfrm>
            <a:off x="8054340"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9" name="Text Placeholder 4">
            <a:extLst>
              <a:ext uri="{FF2B5EF4-FFF2-40B4-BE49-F238E27FC236}">
                <a16:creationId xmlns:a16="http://schemas.microsoft.com/office/drawing/2014/main" id="{5370A52E-0555-8330-6B99-AEAE733D53B7}"/>
              </a:ext>
            </a:extLst>
          </p:cNvPr>
          <p:cNvSpPr>
            <a:spLocks noGrp="1"/>
          </p:cNvSpPr>
          <p:nvPr>
            <p:ph type="body" sz="quarter" idx="13" hasCustomPrompt="1"/>
          </p:nvPr>
        </p:nvSpPr>
        <p:spPr>
          <a:xfrm>
            <a:off x="4450080" y="4562475"/>
            <a:ext cx="329184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
        <p:nvSpPr>
          <p:cNvPr id="14" name="Text Placeholder 4">
            <a:extLst>
              <a:ext uri="{FF2B5EF4-FFF2-40B4-BE49-F238E27FC236}">
                <a16:creationId xmlns:a16="http://schemas.microsoft.com/office/drawing/2014/main" id="{1FD36FF0-5DEB-63CB-8F52-9208AE5DDB38}"/>
              </a:ext>
            </a:extLst>
          </p:cNvPr>
          <p:cNvSpPr>
            <a:spLocks noGrp="1"/>
          </p:cNvSpPr>
          <p:nvPr>
            <p:ph type="body" sz="quarter" idx="14" hasCustomPrompt="1"/>
          </p:nvPr>
        </p:nvSpPr>
        <p:spPr>
          <a:xfrm>
            <a:off x="8366760" y="4562475"/>
            <a:ext cx="329184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Tree>
    <p:extLst>
      <p:ext uri="{BB962C8B-B14F-4D97-AF65-F5344CB8AC3E}">
        <p14:creationId xmlns:p14="http://schemas.microsoft.com/office/powerpoint/2010/main" val="3625154690"/>
      </p:ext>
    </p:extLst>
  </p:cSld>
  <p:clrMapOvr>
    <a:masterClrMapping/>
  </p:clrMapOvr>
  <p:extLst>
    <p:ext uri="{DCECCB84-F9BA-43D5-87BE-67443E8EF086}">
      <p15:sldGuideLst xmlns:p15="http://schemas.microsoft.com/office/powerpoint/2012/main">
        <p15:guide id="1" orient="horz" pos="2592">
          <p15:clr>
            <a:srgbClr val="FBAE40"/>
          </p15:clr>
        </p15:guide>
        <p15:guide id="2" pos="336">
          <p15:clr>
            <a:srgbClr val="FBAE40"/>
          </p15:clr>
        </p15:guide>
        <p15:guide id="3" pos="73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_Bar">
    <p:bg>
      <p:bgPr>
        <a:solidFill>
          <a:schemeClr val="tx1"/>
        </a:solidFill>
        <a:effectLst/>
      </p:bgPr>
    </p:bg>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1" y="4563068"/>
            <a:ext cx="11125197"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sp>
        <p:nvSpPr>
          <p:cNvPr id="2" name="Rectangle 1">
            <a:extLst>
              <a:ext uri="{FF2B5EF4-FFF2-40B4-BE49-F238E27FC236}">
                <a16:creationId xmlns:a16="http://schemas.microsoft.com/office/drawing/2014/main" id="{1B71F9C4-B323-981E-B928-9AAA4055158F}"/>
              </a:ext>
            </a:extLst>
          </p:cNvPr>
          <p:cNvSpPr/>
          <p:nvPr userDrawn="1"/>
        </p:nvSpPr>
        <p:spPr>
          <a:xfrm>
            <a:off x="0" y="-3"/>
            <a:ext cx="12192000"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id="{1785F0D4-67EF-307C-135F-2617D781C1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spTree>
    <p:extLst>
      <p:ext uri="{BB962C8B-B14F-4D97-AF65-F5344CB8AC3E}">
        <p14:creationId xmlns:p14="http://schemas.microsoft.com/office/powerpoint/2010/main" val="207383204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336" userDrawn="1">
          <p15:clr>
            <a:srgbClr val="FBAE40"/>
          </p15:clr>
        </p15:guide>
        <p15:guide id="3" pos="734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_Bar_2">
    <p:bg>
      <p:bgPr>
        <a:solidFill>
          <a:schemeClr val="tx1"/>
        </a:solidFill>
        <a:effectLst/>
      </p:bgPr>
    </p:bg>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1" y="4563068"/>
            <a:ext cx="5212080"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sp>
        <p:nvSpPr>
          <p:cNvPr id="2" name="Rectangle 1">
            <a:extLst>
              <a:ext uri="{FF2B5EF4-FFF2-40B4-BE49-F238E27FC236}">
                <a16:creationId xmlns:a16="http://schemas.microsoft.com/office/drawing/2014/main" id="{1B71F9C4-B323-981E-B928-9AAA4055158F}"/>
              </a:ext>
            </a:extLst>
          </p:cNvPr>
          <p:cNvSpPr/>
          <p:nvPr userDrawn="1"/>
        </p:nvSpPr>
        <p:spPr>
          <a:xfrm>
            <a:off x="0" y="-3"/>
            <a:ext cx="12192000"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id="{1785F0D4-67EF-307C-135F-2617D781C1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cxnSp>
        <p:nvCxnSpPr>
          <p:cNvPr id="4" name="Straight Connector 3">
            <a:extLst>
              <a:ext uri="{FF2B5EF4-FFF2-40B4-BE49-F238E27FC236}">
                <a16:creationId xmlns:a16="http://schemas.microsoft.com/office/drawing/2014/main" id="{4C61AD41-451E-8ECE-7D28-A307524E9C1D}"/>
              </a:ext>
            </a:extLst>
          </p:cNvPr>
          <p:cNvCxnSpPr/>
          <p:nvPr userDrawn="1"/>
        </p:nvCxnSpPr>
        <p:spPr bwMode="auto">
          <a:xfrm>
            <a:off x="6096000"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5" name="Text Placeholder 4">
            <a:extLst>
              <a:ext uri="{FF2B5EF4-FFF2-40B4-BE49-F238E27FC236}">
                <a16:creationId xmlns:a16="http://schemas.microsoft.com/office/drawing/2014/main" id="{E2C51201-BE5A-619F-74FA-02E8F30F38E1}"/>
              </a:ext>
            </a:extLst>
          </p:cNvPr>
          <p:cNvSpPr>
            <a:spLocks noGrp="1"/>
          </p:cNvSpPr>
          <p:nvPr>
            <p:ph type="body" sz="quarter" idx="13" hasCustomPrompt="1"/>
          </p:nvPr>
        </p:nvSpPr>
        <p:spPr>
          <a:xfrm>
            <a:off x="6446521" y="4562475"/>
            <a:ext cx="521208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Tree>
    <p:extLst>
      <p:ext uri="{BB962C8B-B14F-4D97-AF65-F5344CB8AC3E}">
        <p14:creationId xmlns:p14="http://schemas.microsoft.com/office/powerpoint/2010/main" val="2828533668"/>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336" userDrawn="1">
          <p15:clr>
            <a:srgbClr val="FBAE40"/>
          </p15:clr>
        </p15:guide>
        <p15:guide id="3" pos="734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Slide_Bar_3">
    <p:bg>
      <p:bgPr>
        <a:solidFill>
          <a:schemeClr val="tx1"/>
        </a:solidFill>
        <a:effectLst/>
      </p:bgPr>
    </p:bg>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533401" y="3728811"/>
            <a:ext cx="11125199"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lang="en-US" sz="3200" kern="0" dirty="0">
                <a:solidFill>
                  <a:schemeClr val="bg1"/>
                </a:solidFill>
              </a:defRPr>
            </a:lvl1pPr>
          </a:lstStyle>
          <a:p>
            <a:pPr lvl="0"/>
            <a:r>
              <a:rPr lang="en-US"/>
              <a:t>Thank You</a:t>
            </a:r>
          </a:p>
        </p:txBody>
      </p:sp>
      <p:sp>
        <p:nvSpPr>
          <p:cNvPr id="16" name="Subtitle 2"/>
          <p:cNvSpPr>
            <a:spLocks noGrp="1"/>
          </p:cNvSpPr>
          <p:nvPr>
            <p:ph type="subTitle" idx="1" hasCustomPrompt="1"/>
          </p:nvPr>
        </p:nvSpPr>
        <p:spPr>
          <a:xfrm>
            <a:off x="533401" y="4563068"/>
            <a:ext cx="3291840" cy="923330"/>
          </a:xfrm>
        </p:spPr>
        <p:txBody>
          <a:bodyPr lIns="0"/>
          <a:lstStyle>
            <a:lvl1pPr marL="0" indent="0" algn="l" rtl="0" eaLnBrk="1" fontAlgn="base" hangingPunct="1">
              <a:spcBef>
                <a:spcPct val="0"/>
              </a:spcBef>
              <a:spcAft>
                <a:spcPct val="0"/>
              </a:spcAft>
              <a:buFont typeface="Arial" panose="020B0604020202020204" pitchFamily="34" charset="0"/>
              <a:buNone/>
              <a:defRPr lang="en-US" sz="2000" kern="0" dirty="0">
                <a:solidFill>
                  <a:schemeClr val="bg1"/>
                </a:solidFill>
                <a:latin typeface="+mn-lt"/>
                <a:ea typeface="+mj-ea"/>
                <a:cs typeface="+mj-cs"/>
              </a:defRPr>
            </a:lvl1pPr>
            <a:lvl2pPr marL="609515" indent="0" algn="ctr">
              <a:buNone/>
              <a:defRPr/>
            </a:lvl2pPr>
            <a:lvl3pPr marL="1219031" indent="0" algn="ctr">
              <a:buNone/>
              <a:defRPr/>
            </a:lvl3pPr>
            <a:lvl4pPr marL="1828546" indent="0" algn="ctr">
              <a:buNone/>
              <a:defRPr/>
            </a:lvl4pPr>
            <a:lvl5pPr marL="2438062" indent="0" algn="ctr">
              <a:buNone/>
              <a:defRPr/>
            </a:lvl5pPr>
            <a:lvl6pPr marL="3047577" indent="0" algn="ctr">
              <a:buNone/>
              <a:defRPr/>
            </a:lvl6pPr>
            <a:lvl7pPr marL="3657093" indent="0" algn="ctr">
              <a:buNone/>
              <a:defRPr/>
            </a:lvl7pPr>
            <a:lvl8pPr marL="4266608" indent="0" algn="ctr">
              <a:buNone/>
              <a:defRPr/>
            </a:lvl8pPr>
            <a:lvl9pPr marL="4876123" indent="0" algn="ctr">
              <a:buNone/>
              <a:defRPr/>
            </a:lvl9pPr>
          </a:lstStyle>
          <a:p>
            <a:r>
              <a:rPr lang="en-US"/>
              <a:t>[Name]</a:t>
            </a:r>
            <a:br>
              <a:rPr lang="en-US"/>
            </a:br>
            <a:r>
              <a:rPr lang="en-US"/>
              <a:t>[email@genre.com]</a:t>
            </a:r>
            <a:br>
              <a:rPr lang="en-US"/>
            </a:br>
            <a:r>
              <a:rPr lang="en-US"/>
              <a:t>[XXX.XXX.XXXX]</a:t>
            </a:r>
          </a:p>
        </p:txBody>
      </p:sp>
      <p:sp>
        <p:nvSpPr>
          <p:cNvPr id="10" name="Title 1"/>
          <p:cNvSpPr txBox="1">
            <a:spLocks/>
          </p:cNvSpPr>
          <p:nvPr userDrawn="1"/>
        </p:nvSpPr>
        <p:spPr bwMode="auto">
          <a:xfrm>
            <a:off x="533401" y="6021106"/>
            <a:ext cx="10668001" cy="4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0953" rIns="121920" bIns="60953" numCol="1" anchor="ctr" anchorCtr="0" compatLnSpc="1">
            <a:prstTxWarp prst="textNoShape">
              <a:avLst/>
            </a:prstTxWarp>
            <a:spAutoFit/>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000" kern="0">
                <a:solidFill>
                  <a:schemeClr val="bg2"/>
                </a:solidFill>
                <a:latin typeface="+mj-lt"/>
              </a:rPr>
              <a:t>genre.com</a:t>
            </a:r>
            <a:endParaRPr lang="en-US" sz="1400" kern="0">
              <a:solidFill>
                <a:schemeClr val="bg2"/>
              </a:solidFill>
              <a:latin typeface="+mj-lt"/>
            </a:endParaRPr>
          </a:p>
        </p:txBody>
      </p:sp>
      <p:sp>
        <p:nvSpPr>
          <p:cNvPr id="2" name="Rectangle 1">
            <a:extLst>
              <a:ext uri="{FF2B5EF4-FFF2-40B4-BE49-F238E27FC236}">
                <a16:creationId xmlns:a16="http://schemas.microsoft.com/office/drawing/2014/main" id="{1B71F9C4-B323-981E-B928-9AAA4055158F}"/>
              </a:ext>
            </a:extLst>
          </p:cNvPr>
          <p:cNvSpPr/>
          <p:nvPr userDrawn="1"/>
        </p:nvSpPr>
        <p:spPr>
          <a:xfrm>
            <a:off x="0" y="-3"/>
            <a:ext cx="12192000"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id="{1785F0D4-67EF-307C-135F-2617D781C1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cxnSp>
        <p:nvCxnSpPr>
          <p:cNvPr id="4" name="Straight Connector 3">
            <a:extLst>
              <a:ext uri="{FF2B5EF4-FFF2-40B4-BE49-F238E27FC236}">
                <a16:creationId xmlns:a16="http://schemas.microsoft.com/office/drawing/2014/main" id="{4C61AD41-451E-8ECE-7D28-A307524E9C1D}"/>
              </a:ext>
            </a:extLst>
          </p:cNvPr>
          <p:cNvCxnSpPr/>
          <p:nvPr userDrawn="1"/>
        </p:nvCxnSpPr>
        <p:spPr bwMode="auto">
          <a:xfrm>
            <a:off x="4137661"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52589884-D7A6-E4C8-2662-D8D9DD5A2AF6}"/>
              </a:ext>
            </a:extLst>
          </p:cNvPr>
          <p:cNvCxnSpPr/>
          <p:nvPr userDrawn="1"/>
        </p:nvCxnSpPr>
        <p:spPr bwMode="auto">
          <a:xfrm>
            <a:off x="8054341" y="4562475"/>
            <a:ext cx="0" cy="92333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7" name="Text Placeholder 4">
            <a:extLst>
              <a:ext uri="{FF2B5EF4-FFF2-40B4-BE49-F238E27FC236}">
                <a16:creationId xmlns:a16="http://schemas.microsoft.com/office/drawing/2014/main" id="{31ABE511-5D01-8AEF-9646-12A3F6C968EC}"/>
              </a:ext>
            </a:extLst>
          </p:cNvPr>
          <p:cNvSpPr>
            <a:spLocks noGrp="1"/>
          </p:cNvSpPr>
          <p:nvPr>
            <p:ph type="body" sz="quarter" idx="13" hasCustomPrompt="1"/>
          </p:nvPr>
        </p:nvSpPr>
        <p:spPr>
          <a:xfrm>
            <a:off x="4450080" y="4562475"/>
            <a:ext cx="329184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
        <p:nvSpPr>
          <p:cNvPr id="9" name="Text Placeholder 4">
            <a:extLst>
              <a:ext uri="{FF2B5EF4-FFF2-40B4-BE49-F238E27FC236}">
                <a16:creationId xmlns:a16="http://schemas.microsoft.com/office/drawing/2014/main" id="{1F9BA992-E5D5-C152-C3CD-DAEF6CFF1BE6}"/>
              </a:ext>
            </a:extLst>
          </p:cNvPr>
          <p:cNvSpPr>
            <a:spLocks noGrp="1"/>
          </p:cNvSpPr>
          <p:nvPr>
            <p:ph type="body" sz="quarter" idx="14" hasCustomPrompt="1"/>
          </p:nvPr>
        </p:nvSpPr>
        <p:spPr>
          <a:xfrm>
            <a:off x="8366760" y="4562475"/>
            <a:ext cx="3291840" cy="923330"/>
          </a:xfrm>
        </p:spPr>
        <p:txBody>
          <a:bodyPr anchor="t"/>
          <a:lstStyle>
            <a:lvl1pPr marL="0" indent="0" algn="l" rtl="0" eaLnBrk="1" fontAlgn="base" hangingPunct="1">
              <a:spcBef>
                <a:spcPct val="0"/>
              </a:spcBef>
              <a:spcAft>
                <a:spcPct val="0"/>
              </a:spcAft>
              <a:buNone/>
              <a:defRPr lang="en-US" sz="2000" kern="0" baseline="0" dirty="0" smtClean="0">
                <a:solidFill>
                  <a:schemeClr val="bg1"/>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pPr lvl="0"/>
            <a:r>
              <a:rPr lang="en-US"/>
              <a:t>[Name]</a:t>
            </a:r>
            <a:br>
              <a:rPr lang="en-US"/>
            </a:br>
            <a:r>
              <a:rPr lang="en-US"/>
              <a:t>[email@genre.com]</a:t>
            </a:r>
            <a:br>
              <a:rPr lang="en-US"/>
            </a:br>
            <a:r>
              <a:rPr lang="en-US"/>
              <a:t>[XXX.XXX.XXXX]</a:t>
            </a:r>
          </a:p>
        </p:txBody>
      </p:sp>
    </p:spTree>
    <p:extLst>
      <p:ext uri="{BB962C8B-B14F-4D97-AF65-F5344CB8AC3E}">
        <p14:creationId xmlns:p14="http://schemas.microsoft.com/office/powerpoint/2010/main" val="164429901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336" userDrawn="1">
          <p15:clr>
            <a:srgbClr val="FBAE40"/>
          </p15:clr>
        </p15:guide>
        <p15:guide id="3" pos="73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Photo B_Dark">
    <p:bg bwMode="gray">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048E49-0168-DDE9-1132-E077EFE95264}"/>
              </a:ext>
            </a:extLst>
          </p:cNvPr>
          <p:cNvSpPr>
            <a:spLocks noGrp="1"/>
          </p:cNvSpPr>
          <p:nvPr>
            <p:ph type="pic" sz="quarter" idx="10"/>
          </p:nvPr>
        </p:nvSpPr>
        <p:spPr>
          <a:xfrm>
            <a:off x="0" y="2285996"/>
            <a:ext cx="12192000" cy="4572004"/>
          </a:xfrm>
          <a:noFill/>
          <a:ln>
            <a:noFill/>
          </a:ln>
          <a:effectLst/>
        </p:spPr>
        <p:txBody>
          <a:bodyPr vert="horz" wrap="square" lIns="0" tIns="0" rIns="0" bIns="0" numCol="1" anchor="ctr" anchorCtr="0" compatLnSpc="1">
            <a:prstTxWarp prst="textNoShape">
              <a:avLst/>
            </a:prstTxWarp>
            <a:noAutofit/>
          </a:bodyPr>
          <a:lstStyle>
            <a:lvl1pPr>
              <a:defRPr lang="en-US" sz="1400" dirty="0">
                <a:solidFill>
                  <a:schemeClr val="bg2"/>
                </a:solidFill>
              </a:defRPr>
            </a:lvl1pPr>
          </a:lstStyle>
          <a:p>
            <a:pPr marL="0" lvl="0" indent="0" algn="ctr">
              <a:buNone/>
            </a:pPr>
            <a:r>
              <a:rPr lang="en-US"/>
              <a:t>Click icon to add picture</a:t>
            </a:r>
          </a:p>
        </p:txBody>
      </p:sp>
      <p:sp>
        <p:nvSpPr>
          <p:cNvPr id="46" name="Rectangle 45">
            <a:extLst>
              <a:ext uri="{FF2B5EF4-FFF2-40B4-BE49-F238E27FC236}">
                <a16:creationId xmlns:a16="http://schemas.microsoft.com/office/drawing/2014/main" id="{C83B4A12-04CD-250B-7A82-E1A800DC188E}"/>
              </a:ext>
            </a:extLst>
          </p:cNvPr>
          <p:cNvSpPr/>
          <p:nvPr userDrawn="1"/>
        </p:nvSpPr>
        <p:spPr>
          <a:xfrm>
            <a:off x="-1" y="2285996"/>
            <a:ext cx="10159999" cy="4572004"/>
          </a:xfrm>
          <a:prstGeom prst="rect">
            <a:avLst/>
          </a:prstGeom>
          <a:gradFill flip="none" rotWithShape="1">
            <a:gsLst>
              <a:gs pos="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bwMode="gray">
          <a:xfrm>
            <a:off x="533399" y="2743197"/>
            <a:ext cx="9217152" cy="1354217"/>
          </a:xfrm>
        </p:spPr>
        <p:txBody>
          <a:bodyPr rIns="91440" anchor="b"/>
          <a:lstStyle>
            <a:lvl1pPr algn="l">
              <a:defRPr sz="4400" b="0" i="0">
                <a:solidFill>
                  <a:schemeClr val="bg1"/>
                </a:solidFill>
                <a:latin typeface="+mj-lt"/>
              </a:defRPr>
            </a:lvl1pPr>
          </a:lstStyle>
          <a:p>
            <a:r>
              <a:rPr lang="en-US"/>
              <a:t>Title of the Presentation </a:t>
            </a:r>
            <a:br>
              <a:rPr lang="en-US"/>
            </a:br>
            <a:r>
              <a:rPr lang="en-US"/>
              <a:t>(in 1-2 lines)</a:t>
            </a:r>
          </a:p>
        </p:txBody>
      </p:sp>
      <p:pic>
        <p:nvPicPr>
          <p:cNvPr id="4" name="Picture 19">
            <a:extLst>
              <a:ext uri="{FF2B5EF4-FFF2-40B4-BE49-F238E27FC236}">
                <a16:creationId xmlns:a16="http://schemas.microsoft.com/office/drawing/2014/main" id="{3D81BAAB-972A-7D28-C7C8-3B2FFE97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1" y="403797"/>
            <a:ext cx="1463040" cy="739203"/>
          </a:xfrm>
          <a:prstGeom prst="rect">
            <a:avLst/>
          </a:prstGeom>
        </p:spPr>
      </p:pic>
      <p:sp>
        <p:nvSpPr>
          <p:cNvPr id="43" name="Text Placeholder 42">
            <a:extLst>
              <a:ext uri="{FF2B5EF4-FFF2-40B4-BE49-F238E27FC236}">
                <a16:creationId xmlns:a16="http://schemas.microsoft.com/office/drawing/2014/main" id="{C6B24225-5E29-ABC4-1389-98334FAC6A31}"/>
              </a:ext>
            </a:extLst>
          </p:cNvPr>
          <p:cNvSpPr>
            <a:spLocks noGrp="1"/>
          </p:cNvSpPr>
          <p:nvPr>
            <p:ph type="body" sz="quarter" idx="11" hasCustomPrompt="1"/>
          </p:nvPr>
        </p:nvSpPr>
        <p:spPr>
          <a:xfrm>
            <a:off x="7315200" y="935035"/>
            <a:ext cx="4343400" cy="246221"/>
          </a:xfrm>
        </p:spPr>
        <p:txBody>
          <a:bodyPr anchor="b"/>
          <a:lstStyle>
            <a:lvl1pPr marL="0" indent="0" algn="r">
              <a:buNone/>
              <a:defRPr sz="16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[Date of Presentation]</a:t>
            </a:r>
          </a:p>
        </p:txBody>
      </p:sp>
      <p:sp>
        <p:nvSpPr>
          <p:cNvPr id="5" name="Text Placeholder 4">
            <a:extLst>
              <a:ext uri="{FF2B5EF4-FFF2-40B4-BE49-F238E27FC236}">
                <a16:creationId xmlns:a16="http://schemas.microsoft.com/office/drawing/2014/main" id="{85C0A037-3674-D890-A426-7D3D37AEEE5D}"/>
              </a:ext>
            </a:extLst>
          </p:cNvPr>
          <p:cNvSpPr>
            <a:spLocks noGrp="1"/>
          </p:cNvSpPr>
          <p:nvPr>
            <p:ph type="body" sz="quarter" idx="13" hasCustomPrompt="1"/>
          </p:nvPr>
        </p:nvSpPr>
        <p:spPr>
          <a:xfrm>
            <a:off x="533399" y="4480298"/>
            <a:ext cx="9217151" cy="369332"/>
          </a:xfrm>
        </p:spPr>
        <p:txBody>
          <a:bodyPr anchor="t"/>
          <a:lstStyle>
            <a:lvl1pPr marL="0" indent="0" algn="l" rtl="0" eaLnBrk="1" fontAlgn="base" hangingPunct="1">
              <a:spcBef>
                <a:spcPct val="0"/>
              </a:spcBef>
              <a:spcAft>
                <a:spcPct val="0"/>
              </a:spcAft>
              <a:buNone/>
              <a:defRPr lang="en-US" sz="2400" kern="0" baseline="0" dirty="0" smtClean="0">
                <a:solidFill>
                  <a:schemeClr val="bg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6" name="Text Placeholder 4">
            <a:extLst>
              <a:ext uri="{FF2B5EF4-FFF2-40B4-BE49-F238E27FC236}">
                <a16:creationId xmlns:a16="http://schemas.microsoft.com/office/drawing/2014/main" id="{802B0FB0-C1A4-CE35-22DD-32E70D259471}"/>
              </a:ext>
            </a:extLst>
          </p:cNvPr>
          <p:cNvSpPr>
            <a:spLocks noGrp="1"/>
          </p:cNvSpPr>
          <p:nvPr>
            <p:ph type="body" sz="quarter" idx="14" hasCustomPrompt="1"/>
          </p:nvPr>
        </p:nvSpPr>
        <p:spPr>
          <a:xfrm>
            <a:off x="533400" y="5232513"/>
            <a:ext cx="9217151" cy="615553"/>
          </a:xfrm>
        </p:spPr>
        <p:txBody>
          <a:bodyPr anchor="t"/>
          <a:lstStyle>
            <a:lvl1pPr marL="0" indent="0" algn="l" rtl="0" eaLnBrk="1" fontAlgn="base" hangingPunct="1">
              <a:spcBef>
                <a:spcPct val="0"/>
              </a:spcBef>
              <a:spcAft>
                <a:spcPct val="0"/>
              </a:spcAft>
              <a:buNone/>
              <a:defRPr lang="en-US" sz="2000" kern="0" baseline="0" dirty="0" smtClean="0">
                <a:solidFill>
                  <a:schemeClr val="accent2"/>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p>
        </p:txBody>
      </p:sp>
    </p:spTree>
    <p:extLst>
      <p:ext uri="{BB962C8B-B14F-4D97-AF65-F5344CB8AC3E}">
        <p14:creationId xmlns:p14="http://schemas.microsoft.com/office/powerpoint/2010/main" val="2890282724"/>
      </p:ext>
    </p:extLst>
  </p:cSld>
  <p:clrMapOvr>
    <a:masterClrMapping/>
  </p:clrMapOvr>
  <p:extLst>
    <p:ext uri="{DCECCB84-F9BA-43D5-87BE-67443E8EF086}">
      <p15:sldGuideLst xmlns:p15="http://schemas.microsoft.com/office/powerpoint/2012/main">
        <p15:guide id="2" pos="336" userDrawn="1">
          <p15:clr>
            <a:srgbClr val="FBAE40"/>
          </p15:clr>
        </p15:guide>
        <p15:guide id="3" pos="73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_Photo B_Light">
    <p:bg bwMode="gray">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048E49-0168-DDE9-1132-E077EFE95264}"/>
              </a:ext>
            </a:extLst>
          </p:cNvPr>
          <p:cNvSpPr>
            <a:spLocks noGrp="1"/>
          </p:cNvSpPr>
          <p:nvPr>
            <p:ph type="pic" sz="quarter" idx="10"/>
          </p:nvPr>
        </p:nvSpPr>
        <p:spPr>
          <a:xfrm>
            <a:off x="0" y="2285996"/>
            <a:ext cx="12192000" cy="4572004"/>
          </a:xfrm>
          <a:noFill/>
          <a:ln>
            <a:noFill/>
          </a:ln>
          <a:effectLst/>
        </p:spPr>
        <p:txBody>
          <a:bodyPr vert="horz" wrap="square" lIns="0" tIns="0" rIns="0" bIns="0" numCol="1" anchor="ctr" anchorCtr="0" compatLnSpc="1">
            <a:prstTxWarp prst="textNoShape">
              <a:avLst/>
            </a:prstTxWarp>
            <a:noAutofit/>
          </a:bodyPr>
          <a:lstStyle>
            <a:lvl1pPr>
              <a:defRPr lang="en-US" sz="1400" dirty="0">
                <a:solidFill>
                  <a:schemeClr val="accent3"/>
                </a:solidFill>
              </a:defRPr>
            </a:lvl1pPr>
          </a:lstStyle>
          <a:p>
            <a:pPr marL="0" lvl="0" indent="0" algn="ctr">
              <a:buNone/>
            </a:pPr>
            <a:r>
              <a:rPr lang="en-US"/>
              <a:t>Click icon to add picture</a:t>
            </a:r>
          </a:p>
        </p:txBody>
      </p:sp>
      <p:sp>
        <p:nvSpPr>
          <p:cNvPr id="46" name="Rectangle 45">
            <a:extLst>
              <a:ext uri="{FF2B5EF4-FFF2-40B4-BE49-F238E27FC236}">
                <a16:creationId xmlns:a16="http://schemas.microsoft.com/office/drawing/2014/main" id="{C83B4A12-04CD-250B-7A82-E1A800DC188E}"/>
              </a:ext>
            </a:extLst>
          </p:cNvPr>
          <p:cNvSpPr/>
          <p:nvPr userDrawn="1"/>
        </p:nvSpPr>
        <p:spPr>
          <a:xfrm>
            <a:off x="-1" y="2285996"/>
            <a:ext cx="10159999" cy="4572004"/>
          </a:xfrm>
          <a:prstGeom prst="rect">
            <a:avLst/>
          </a:prstGeom>
          <a:gradFill flip="none" rotWithShape="1">
            <a:gsLst>
              <a:gs pos="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bwMode="gray">
          <a:xfrm>
            <a:off x="533399" y="2743197"/>
            <a:ext cx="9217152" cy="1354217"/>
          </a:xfrm>
        </p:spPr>
        <p:txBody>
          <a:bodyPr rIns="91440" anchor="b"/>
          <a:lstStyle>
            <a:lvl1pPr algn="l">
              <a:defRPr sz="4400" b="0" i="0">
                <a:solidFill>
                  <a:schemeClr val="bg1"/>
                </a:solidFill>
                <a:latin typeface="+mj-lt"/>
              </a:defRPr>
            </a:lvl1pPr>
          </a:lstStyle>
          <a:p>
            <a:r>
              <a:rPr lang="en-US"/>
              <a:t>Title of the Presentation </a:t>
            </a:r>
            <a:br>
              <a:rPr lang="en-US"/>
            </a:br>
            <a:r>
              <a:rPr lang="en-US"/>
              <a:t>(in 1-2 lines)</a:t>
            </a:r>
          </a:p>
        </p:txBody>
      </p:sp>
      <p:sp>
        <p:nvSpPr>
          <p:cNvPr id="43" name="Text Placeholder 42">
            <a:extLst>
              <a:ext uri="{FF2B5EF4-FFF2-40B4-BE49-F238E27FC236}">
                <a16:creationId xmlns:a16="http://schemas.microsoft.com/office/drawing/2014/main" id="{C6B24225-5E29-ABC4-1389-98334FAC6A31}"/>
              </a:ext>
            </a:extLst>
          </p:cNvPr>
          <p:cNvSpPr>
            <a:spLocks noGrp="1"/>
          </p:cNvSpPr>
          <p:nvPr>
            <p:ph type="body" sz="quarter" idx="11" hasCustomPrompt="1"/>
          </p:nvPr>
        </p:nvSpPr>
        <p:spPr>
          <a:xfrm>
            <a:off x="7315200" y="935035"/>
            <a:ext cx="4343400" cy="246221"/>
          </a:xfrm>
        </p:spPr>
        <p:txBody>
          <a:bodyPr anchor="b"/>
          <a:lstStyle>
            <a:lvl1pPr marL="0" indent="0" algn="r">
              <a:buNone/>
              <a:defRPr sz="1600">
                <a:solidFill>
                  <a:schemeClr val="accent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[Date of Presentation]</a:t>
            </a:r>
          </a:p>
        </p:txBody>
      </p:sp>
      <p:grpSp>
        <p:nvGrpSpPr>
          <p:cNvPr id="5" name="Group 4">
            <a:extLst>
              <a:ext uri="{FF2B5EF4-FFF2-40B4-BE49-F238E27FC236}">
                <a16:creationId xmlns:a16="http://schemas.microsoft.com/office/drawing/2014/main" id="{CBD44FB8-7086-EA20-F033-222F5DA8EDA1}"/>
              </a:ext>
            </a:extLst>
          </p:cNvPr>
          <p:cNvGrpSpPr/>
          <p:nvPr userDrawn="1"/>
        </p:nvGrpSpPr>
        <p:grpSpPr>
          <a:xfrm>
            <a:off x="533401" y="403797"/>
            <a:ext cx="1463688" cy="738588"/>
            <a:chOff x="533401" y="290858"/>
            <a:chExt cx="1463688" cy="738588"/>
          </a:xfrm>
          <a:solidFill>
            <a:schemeClr val="tx2"/>
          </a:solidFill>
        </p:grpSpPr>
        <p:sp>
          <p:nvSpPr>
            <p:cNvPr id="6" name="Freeform: Shape 5">
              <a:extLst>
                <a:ext uri="{FF2B5EF4-FFF2-40B4-BE49-F238E27FC236}">
                  <a16:creationId xmlns:a16="http://schemas.microsoft.com/office/drawing/2014/main" id="{B71B8E2B-5EDF-3F0F-8D8B-D2B2DB2137D4}"/>
                </a:ext>
              </a:extLst>
            </p:cNvPr>
            <p:cNvSpPr/>
            <p:nvPr/>
          </p:nvSpPr>
          <p:spPr>
            <a:xfrm>
              <a:off x="1379715" y="290858"/>
              <a:ext cx="115483" cy="202196"/>
            </a:xfrm>
            <a:custGeom>
              <a:avLst/>
              <a:gdLst>
                <a:gd name="connsiteX0" fmla="*/ 63178 w 115483"/>
                <a:gd name="connsiteY0" fmla="*/ 202197 h 202196"/>
                <a:gd name="connsiteX1" fmla="*/ 32176 w 115483"/>
                <a:gd name="connsiteY1" fmla="*/ 124777 h 202196"/>
                <a:gd name="connsiteX2" fmla="*/ 40780 w 115483"/>
                <a:gd name="connsiteY2" fmla="*/ 0 h 202196"/>
                <a:gd name="connsiteX3" fmla="*/ 90765 w 115483"/>
                <a:gd name="connsiteY3" fmla="*/ 72247 h 202196"/>
                <a:gd name="connsiteX4" fmla="*/ 68282 w 115483"/>
                <a:gd name="connsiteY4" fmla="*/ 202197 h 202196"/>
                <a:gd name="connsiteX5" fmla="*/ 63178 w 115483"/>
                <a:gd name="connsiteY5" fmla="*/ 202197 h 20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3" h="202196">
                  <a:moveTo>
                    <a:pt x="63178" y="202197"/>
                  </a:moveTo>
                  <a:cubicBezTo>
                    <a:pt x="72413" y="185364"/>
                    <a:pt x="78201" y="155233"/>
                    <a:pt x="32176" y="124777"/>
                  </a:cubicBezTo>
                  <a:cubicBezTo>
                    <a:pt x="-44937" y="73425"/>
                    <a:pt x="40780" y="0"/>
                    <a:pt x="40780" y="0"/>
                  </a:cubicBezTo>
                  <a:cubicBezTo>
                    <a:pt x="40780" y="0"/>
                    <a:pt x="34480" y="35219"/>
                    <a:pt x="90765" y="72247"/>
                  </a:cubicBezTo>
                  <a:cubicBezTo>
                    <a:pt x="140290" y="104769"/>
                    <a:pt x="106266" y="164161"/>
                    <a:pt x="68282" y="202197"/>
                  </a:cubicBezTo>
                  <a:lnTo>
                    <a:pt x="63178" y="202197"/>
                  </a:lnTo>
                  <a:close/>
                </a:path>
              </a:pathLst>
            </a:custGeom>
            <a:solidFill>
              <a:schemeClr val="accent2"/>
            </a:solidFill>
            <a:ln w="1700" cap="flat">
              <a:noFill/>
              <a:prstDash val="solid"/>
              <a:miter/>
            </a:ln>
          </p:spPr>
          <p:txBody>
            <a:bodyPr rtlCol="0" anchor="ctr"/>
            <a:lstStyle/>
            <a:p>
              <a:endParaRPr lang="en-US">
                <a:latin typeface="Barlow" panose="00000500000000000000" pitchFamily="2" charset="0"/>
              </a:endParaRPr>
            </a:p>
          </p:txBody>
        </p:sp>
        <p:grpSp>
          <p:nvGrpSpPr>
            <p:cNvPr id="39" name="Picture 19">
              <a:extLst>
                <a:ext uri="{FF2B5EF4-FFF2-40B4-BE49-F238E27FC236}">
                  <a16:creationId xmlns:a16="http://schemas.microsoft.com/office/drawing/2014/main" id="{E2096C52-4150-F271-DE8C-9F1823959635}"/>
                </a:ext>
              </a:extLst>
            </p:cNvPr>
            <p:cNvGrpSpPr/>
            <p:nvPr/>
          </p:nvGrpSpPr>
          <p:grpSpPr>
            <a:xfrm>
              <a:off x="533401" y="491962"/>
              <a:ext cx="1463688" cy="537484"/>
              <a:chOff x="533401" y="491962"/>
              <a:chExt cx="1463688" cy="537484"/>
            </a:xfrm>
            <a:grpFill/>
          </p:grpSpPr>
          <p:grpSp>
            <p:nvGrpSpPr>
              <p:cNvPr id="40" name="Picture 19">
                <a:extLst>
                  <a:ext uri="{FF2B5EF4-FFF2-40B4-BE49-F238E27FC236}">
                    <a16:creationId xmlns:a16="http://schemas.microsoft.com/office/drawing/2014/main" id="{C7F0E2AE-8077-4379-BE5A-F4CA052E4608}"/>
                  </a:ext>
                </a:extLst>
              </p:cNvPr>
              <p:cNvGrpSpPr/>
              <p:nvPr/>
            </p:nvGrpSpPr>
            <p:grpSpPr>
              <a:xfrm>
                <a:off x="533401" y="491962"/>
                <a:ext cx="1368153" cy="537484"/>
                <a:chOff x="533401" y="491962"/>
                <a:chExt cx="1368153" cy="537484"/>
              </a:xfrm>
              <a:grpFill/>
            </p:grpSpPr>
            <p:sp>
              <p:nvSpPr>
                <p:cNvPr id="42" name="Freeform: Shape 41">
                  <a:extLst>
                    <a:ext uri="{FF2B5EF4-FFF2-40B4-BE49-F238E27FC236}">
                      <a16:creationId xmlns:a16="http://schemas.microsoft.com/office/drawing/2014/main" id="{7EBF2AA2-514F-0EBF-5BA2-F6415B9264B2}"/>
                    </a:ext>
                  </a:extLst>
                </p:cNvPr>
                <p:cNvSpPr/>
                <p:nvPr/>
              </p:nvSpPr>
              <p:spPr>
                <a:xfrm>
                  <a:off x="533401" y="592702"/>
                  <a:ext cx="303363" cy="436744"/>
                </a:xfrm>
                <a:custGeom>
                  <a:avLst/>
                  <a:gdLst>
                    <a:gd name="connsiteX0" fmla="*/ 303363 w 303363"/>
                    <a:gd name="connsiteY0" fmla="*/ 242435 h 436744"/>
                    <a:gd name="connsiteX1" fmla="*/ 303363 w 303363"/>
                    <a:gd name="connsiteY1" fmla="*/ 410591 h 436744"/>
                    <a:gd name="connsiteX2" fmla="*/ 190554 w 303363"/>
                    <a:gd name="connsiteY2" fmla="*/ 436744 h 436744"/>
                    <a:gd name="connsiteX3" fmla="*/ 0 w 303363"/>
                    <a:gd name="connsiteY3" fmla="*/ 215974 h 436744"/>
                    <a:gd name="connsiteX4" fmla="*/ 192534 w 303363"/>
                    <a:gd name="connsiteY4" fmla="*/ 0 h 436744"/>
                    <a:gd name="connsiteX5" fmla="*/ 288869 w 303363"/>
                    <a:gd name="connsiteY5" fmla="*/ 32607 h 436744"/>
                    <a:gd name="connsiteX6" fmla="*/ 267291 w 303363"/>
                    <a:gd name="connsiteY6" fmla="*/ 82678 h 436744"/>
                    <a:gd name="connsiteX7" fmla="*/ 194361 w 303363"/>
                    <a:gd name="connsiteY7" fmla="*/ 60417 h 436744"/>
                    <a:gd name="connsiteX8" fmla="*/ 72384 w 303363"/>
                    <a:gd name="connsiteY8" fmla="*/ 217152 h 436744"/>
                    <a:gd name="connsiteX9" fmla="*/ 187652 w 303363"/>
                    <a:gd name="connsiteY9" fmla="*/ 376396 h 436744"/>
                    <a:gd name="connsiteX10" fmla="*/ 235452 w 303363"/>
                    <a:gd name="connsiteY10" fmla="*/ 366187 h 436744"/>
                    <a:gd name="connsiteX11" fmla="*/ 235452 w 303363"/>
                    <a:gd name="connsiteY11" fmla="*/ 285797 h 436744"/>
                    <a:gd name="connsiteX12" fmla="*/ 194702 w 303363"/>
                    <a:gd name="connsiteY12" fmla="*/ 285797 h 436744"/>
                    <a:gd name="connsiteX13" fmla="*/ 194702 w 303363"/>
                    <a:gd name="connsiteY13" fmla="*/ 242418 h 436744"/>
                    <a:gd name="connsiteX14" fmla="*/ 303363 w 303363"/>
                    <a:gd name="connsiteY14" fmla="*/ 242418 h 43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363" h="436744">
                      <a:moveTo>
                        <a:pt x="303363" y="242435"/>
                      </a:moveTo>
                      <a:lnTo>
                        <a:pt x="303363" y="410591"/>
                      </a:lnTo>
                      <a:cubicBezTo>
                        <a:pt x="267308" y="425836"/>
                        <a:pt x="229136" y="436744"/>
                        <a:pt x="190554" y="436744"/>
                      </a:cubicBezTo>
                      <a:cubicBezTo>
                        <a:pt x="73784" y="436744"/>
                        <a:pt x="0" y="340272"/>
                        <a:pt x="0" y="215974"/>
                      </a:cubicBezTo>
                      <a:cubicBezTo>
                        <a:pt x="0" y="100842"/>
                        <a:pt x="73323" y="0"/>
                        <a:pt x="192534" y="0"/>
                      </a:cubicBezTo>
                      <a:cubicBezTo>
                        <a:pt x="229579" y="0"/>
                        <a:pt x="266744" y="14682"/>
                        <a:pt x="288869" y="32607"/>
                      </a:cubicBezTo>
                      <a:lnTo>
                        <a:pt x="267291" y="82678"/>
                      </a:lnTo>
                      <a:cubicBezTo>
                        <a:pt x="248853" y="70591"/>
                        <a:pt x="220446" y="60417"/>
                        <a:pt x="194361" y="60417"/>
                      </a:cubicBezTo>
                      <a:cubicBezTo>
                        <a:pt x="121943" y="60417"/>
                        <a:pt x="72384" y="121311"/>
                        <a:pt x="72384" y="217152"/>
                      </a:cubicBezTo>
                      <a:cubicBezTo>
                        <a:pt x="72384" y="312992"/>
                        <a:pt x="129284" y="376396"/>
                        <a:pt x="187652" y="376396"/>
                      </a:cubicBezTo>
                      <a:cubicBezTo>
                        <a:pt x="205986" y="376396"/>
                        <a:pt x="220890" y="374091"/>
                        <a:pt x="235452" y="366187"/>
                      </a:cubicBezTo>
                      <a:lnTo>
                        <a:pt x="235452" y="285797"/>
                      </a:lnTo>
                      <a:lnTo>
                        <a:pt x="194702" y="285797"/>
                      </a:lnTo>
                      <a:lnTo>
                        <a:pt x="194702" y="242418"/>
                      </a:lnTo>
                      <a:lnTo>
                        <a:pt x="303363" y="242418"/>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44" name="Freeform: Shape 43">
                  <a:extLst>
                    <a:ext uri="{FF2B5EF4-FFF2-40B4-BE49-F238E27FC236}">
                      <a16:creationId xmlns:a16="http://schemas.microsoft.com/office/drawing/2014/main" id="{C052B6EF-48C7-75CF-B2F4-DF391914766F}"/>
                    </a:ext>
                  </a:extLst>
                </p:cNvPr>
                <p:cNvSpPr/>
                <p:nvPr/>
              </p:nvSpPr>
              <p:spPr>
                <a:xfrm>
                  <a:off x="860715" y="713330"/>
                  <a:ext cx="225325" cy="316116"/>
                </a:xfrm>
                <a:custGeom>
                  <a:avLst/>
                  <a:gdLst>
                    <a:gd name="connsiteX0" fmla="*/ 69413 w 225325"/>
                    <a:gd name="connsiteY0" fmla="*/ 121806 h 316116"/>
                    <a:gd name="connsiteX1" fmla="*/ 122028 w 225325"/>
                    <a:gd name="connsiteY1" fmla="*/ 44677 h 316116"/>
                    <a:gd name="connsiteX2" fmla="*/ 164383 w 225325"/>
                    <a:gd name="connsiteY2" fmla="*/ 121806 h 316116"/>
                    <a:gd name="connsiteX3" fmla="*/ 69413 w 225325"/>
                    <a:gd name="connsiteY3" fmla="*/ 121806 h 316116"/>
                    <a:gd name="connsiteX4" fmla="*/ 69413 w 225325"/>
                    <a:gd name="connsiteY4" fmla="*/ 121806 h 316116"/>
                    <a:gd name="connsiteX5" fmla="*/ 224851 w 225325"/>
                    <a:gd name="connsiteY5" fmla="*/ 165459 h 316116"/>
                    <a:gd name="connsiteX6" fmla="*/ 122984 w 225325"/>
                    <a:gd name="connsiteY6" fmla="*/ 0 h 316116"/>
                    <a:gd name="connsiteX7" fmla="*/ 0 w 225325"/>
                    <a:gd name="connsiteY7" fmla="*/ 151972 h 316116"/>
                    <a:gd name="connsiteX8" fmla="*/ 127406 w 225325"/>
                    <a:gd name="connsiteY8" fmla="*/ 316116 h 316116"/>
                    <a:gd name="connsiteX9" fmla="*/ 221880 w 225325"/>
                    <a:gd name="connsiteY9" fmla="*/ 282041 h 316116"/>
                    <a:gd name="connsiteX10" fmla="*/ 203631 w 225325"/>
                    <a:gd name="connsiteY10" fmla="*/ 240113 h 316116"/>
                    <a:gd name="connsiteX11" fmla="*/ 138792 w 225325"/>
                    <a:gd name="connsiteY11" fmla="*/ 264235 h 316116"/>
                    <a:gd name="connsiteX12" fmla="*/ 68423 w 225325"/>
                    <a:gd name="connsiteY12" fmla="*/ 165441 h 316116"/>
                    <a:gd name="connsiteX13" fmla="*/ 224851 w 225325"/>
                    <a:gd name="connsiteY13" fmla="*/ 165441 h 31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325" h="316116">
                      <a:moveTo>
                        <a:pt x="69413" y="121806"/>
                      </a:moveTo>
                      <a:cubicBezTo>
                        <a:pt x="68935" y="81466"/>
                        <a:pt x="85170" y="44677"/>
                        <a:pt x="122028" y="44677"/>
                      </a:cubicBezTo>
                      <a:cubicBezTo>
                        <a:pt x="153935" y="44677"/>
                        <a:pt x="166841" y="76020"/>
                        <a:pt x="164383" y="121806"/>
                      </a:cubicBezTo>
                      <a:lnTo>
                        <a:pt x="69413" y="121806"/>
                      </a:lnTo>
                      <a:lnTo>
                        <a:pt x="69413" y="121806"/>
                      </a:lnTo>
                      <a:close/>
                      <a:moveTo>
                        <a:pt x="224851" y="165459"/>
                      </a:moveTo>
                      <a:cubicBezTo>
                        <a:pt x="229648" y="75423"/>
                        <a:pt x="198236" y="0"/>
                        <a:pt x="122984" y="0"/>
                      </a:cubicBezTo>
                      <a:cubicBezTo>
                        <a:pt x="54151" y="0"/>
                        <a:pt x="0" y="59187"/>
                        <a:pt x="0" y="151972"/>
                      </a:cubicBezTo>
                      <a:cubicBezTo>
                        <a:pt x="0" y="251636"/>
                        <a:pt x="54561" y="316116"/>
                        <a:pt x="127406" y="316116"/>
                      </a:cubicBezTo>
                      <a:cubicBezTo>
                        <a:pt x="154925" y="316116"/>
                        <a:pt x="189171" y="306436"/>
                        <a:pt x="221880" y="282041"/>
                      </a:cubicBezTo>
                      <a:lnTo>
                        <a:pt x="203631" y="240113"/>
                      </a:lnTo>
                      <a:cubicBezTo>
                        <a:pt x="187703" y="254095"/>
                        <a:pt x="162556" y="264235"/>
                        <a:pt x="138792" y="264235"/>
                      </a:cubicBezTo>
                      <a:cubicBezTo>
                        <a:pt x="98896" y="264235"/>
                        <a:pt x="66972" y="222034"/>
                        <a:pt x="68423" y="165441"/>
                      </a:cubicBezTo>
                      <a:lnTo>
                        <a:pt x="224851" y="165441"/>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45" name="Freeform: Shape 44">
                  <a:extLst>
                    <a:ext uri="{FF2B5EF4-FFF2-40B4-BE49-F238E27FC236}">
                      <a16:creationId xmlns:a16="http://schemas.microsoft.com/office/drawing/2014/main" id="{836C5D54-629D-5C2A-F7DB-B2307AD7C18C}"/>
                    </a:ext>
                  </a:extLst>
                </p:cNvPr>
                <p:cNvSpPr/>
                <p:nvPr/>
              </p:nvSpPr>
              <p:spPr>
                <a:xfrm>
                  <a:off x="1108630" y="720159"/>
                  <a:ext cx="215734" cy="302031"/>
                </a:xfrm>
                <a:custGeom>
                  <a:avLst/>
                  <a:gdLst>
                    <a:gd name="connsiteX0" fmla="*/ 64206 w 215734"/>
                    <a:gd name="connsiteY0" fmla="*/ 52069 h 302031"/>
                    <a:gd name="connsiteX1" fmla="*/ 64206 w 215734"/>
                    <a:gd name="connsiteY1" fmla="*/ 302032 h 302031"/>
                    <a:gd name="connsiteX2" fmla="*/ 0 w 215734"/>
                    <a:gd name="connsiteY2" fmla="*/ 302032 h 302031"/>
                    <a:gd name="connsiteX3" fmla="*/ 0 w 215734"/>
                    <a:gd name="connsiteY3" fmla="*/ 0 h 302031"/>
                    <a:gd name="connsiteX4" fmla="*/ 129608 w 215734"/>
                    <a:gd name="connsiteY4" fmla="*/ 0 h 302031"/>
                    <a:gd name="connsiteX5" fmla="*/ 215734 w 215734"/>
                    <a:gd name="connsiteY5" fmla="*/ 113322 h 302031"/>
                    <a:gd name="connsiteX6" fmla="*/ 215734 w 215734"/>
                    <a:gd name="connsiteY6" fmla="*/ 302032 h 302031"/>
                    <a:gd name="connsiteX7" fmla="*/ 151750 w 215734"/>
                    <a:gd name="connsiteY7" fmla="*/ 302032 h 302031"/>
                    <a:gd name="connsiteX8" fmla="*/ 151750 w 215734"/>
                    <a:gd name="connsiteY8" fmla="*/ 122421 h 302031"/>
                    <a:gd name="connsiteX9" fmla="*/ 103505 w 215734"/>
                    <a:gd name="connsiteY9" fmla="*/ 52069 h 302031"/>
                    <a:gd name="connsiteX10" fmla="*/ 64206 w 215734"/>
                    <a:gd name="connsiteY10" fmla="*/ 52069 h 3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34" h="302031">
                      <a:moveTo>
                        <a:pt x="64206" y="52069"/>
                      </a:moveTo>
                      <a:lnTo>
                        <a:pt x="64206" y="302032"/>
                      </a:lnTo>
                      <a:lnTo>
                        <a:pt x="0" y="302032"/>
                      </a:lnTo>
                      <a:lnTo>
                        <a:pt x="0" y="0"/>
                      </a:lnTo>
                      <a:lnTo>
                        <a:pt x="129608" y="0"/>
                      </a:lnTo>
                      <a:cubicBezTo>
                        <a:pt x="185910" y="0"/>
                        <a:pt x="215734" y="37370"/>
                        <a:pt x="215734" y="113322"/>
                      </a:cubicBezTo>
                      <a:lnTo>
                        <a:pt x="215734" y="302032"/>
                      </a:lnTo>
                      <a:lnTo>
                        <a:pt x="151750" y="302032"/>
                      </a:lnTo>
                      <a:lnTo>
                        <a:pt x="151750" y="122421"/>
                      </a:lnTo>
                      <a:cubicBezTo>
                        <a:pt x="151750" y="80305"/>
                        <a:pt x="136624" y="52069"/>
                        <a:pt x="103505" y="52069"/>
                      </a:cubicBezTo>
                      <a:lnTo>
                        <a:pt x="64206" y="52069"/>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47" name="Freeform: Shape 46">
                  <a:extLst>
                    <a:ext uri="{FF2B5EF4-FFF2-40B4-BE49-F238E27FC236}">
                      <a16:creationId xmlns:a16="http://schemas.microsoft.com/office/drawing/2014/main" id="{1915A4B3-680F-0FAA-01B3-9E710E3901B2}"/>
                    </a:ext>
                  </a:extLst>
                </p:cNvPr>
                <p:cNvSpPr/>
                <p:nvPr/>
              </p:nvSpPr>
              <p:spPr>
                <a:xfrm>
                  <a:off x="1096748" y="491962"/>
                  <a:ext cx="83855" cy="83821"/>
                </a:xfrm>
                <a:custGeom>
                  <a:avLst/>
                  <a:gdLst>
                    <a:gd name="connsiteX0" fmla="*/ 83856 w 83855"/>
                    <a:gd name="connsiteY0" fmla="*/ 42065 h 83821"/>
                    <a:gd name="connsiteX1" fmla="*/ 41791 w 83855"/>
                    <a:gd name="connsiteY1" fmla="*/ 83822 h 83821"/>
                    <a:gd name="connsiteX2" fmla="*/ 0 w 83855"/>
                    <a:gd name="connsiteY2" fmla="*/ 42065 h 83821"/>
                    <a:gd name="connsiteX3" fmla="*/ 41791 w 83855"/>
                    <a:gd name="connsiteY3" fmla="*/ 0 h 83821"/>
                    <a:gd name="connsiteX4" fmla="*/ 83856 w 83855"/>
                    <a:gd name="connsiteY4" fmla="*/ 42065 h 8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5" h="83821">
                      <a:moveTo>
                        <a:pt x="83856" y="42065"/>
                      </a:moveTo>
                      <a:cubicBezTo>
                        <a:pt x="83856" y="65248"/>
                        <a:pt x="64941" y="83822"/>
                        <a:pt x="41791" y="83822"/>
                      </a:cubicBezTo>
                      <a:cubicBezTo>
                        <a:pt x="18642" y="83822"/>
                        <a:pt x="0" y="65231"/>
                        <a:pt x="0" y="42065"/>
                      </a:cubicBezTo>
                      <a:cubicBezTo>
                        <a:pt x="0" y="18898"/>
                        <a:pt x="18642" y="0"/>
                        <a:pt x="41791" y="0"/>
                      </a:cubicBezTo>
                      <a:cubicBezTo>
                        <a:pt x="64941" y="0"/>
                        <a:pt x="83856" y="18642"/>
                        <a:pt x="83856" y="42065"/>
                      </a:cubicBez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48" name="Freeform: Shape 47">
                  <a:extLst>
                    <a:ext uri="{FF2B5EF4-FFF2-40B4-BE49-F238E27FC236}">
                      <a16:creationId xmlns:a16="http://schemas.microsoft.com/office/drawing/2014/main" id="{F156ED6F-2582-8662-C712-85F4B683FAA5}"/>
                    </a:ext>
                  </a:extLst>
                </p:cNvPr>
                <p:cNvSpPr/>
                <p:nvPr/>
              </p:nvSpPr>
              <p:spPr>
                <a:xfrm>
                  <a:off x="792719" y="524603"/>
                  <a:ext cx="655278" cy="153184"/>
                </a:xfrm>
                <a:custGeom>
                  <a:avLst/>
                  <a:gdLst>
                    <a:gd name="connsiteX0" fmla="*/ 635424 w 655278"/>
                    <a:gd name="connsiteY0" fmla="*/ 0 h 153184"/>
                    <a:gd name="connsiteX1" fmla="*/ 387475 w 655278"/>
                    <a:gd name="connsiteY1" fmla="*/ 94458 h 153184"/>
                    <a:gd name="connsiteX2" fmla="*/ 149309 w 655278"/>
                    <a:gd name="connsiteY2" fmla="*/ 9424 h 153184"/>
                    <a:gd name="connsiteX3" fmla="*/ 0 w 655278"/>
                    <a:gd name="connsiteY3" fmla="*/ 9424 h 153184"/>
                    <a:gd name="connsiteX4" fmla="*/ 323474 w 655278"/>
                    <a:gd name="connsiteY4" fmla="*/ 153184 h 153184"/>
                    <a:gd name="connsiteX5" fmla="*/ 655278 w 655278"/>
                    <a:gd name="connsiteY5" fmla="*/ 0 h 153184"/>
                    <a:gd name="connsiteX6" fmla="*/ 635424 w 655278"/>
                    <a:gd name="connsiteY6" fmla="*/ 0 h 15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78" h="153184">
                      <a:moveTo>
                        <a:pt x="635424" y="0"/>
                      </a:moveTo>
                      <a:cubicBezTo>
                        <a:pt x="569374" y="58948"/>
                        <a:pt x="482479" y="94458"/>
                        <a:pt x="387475" y="94458"/>
                      </a:cubicBezTo>
                      <a:cubicBezTo>
                        <a:pt x="292471" y="94458"/>
                        <a:pt x="213805" y="62602"/>
                        <a:pt x="149309" y="9424"/>
                      </a:cubicBezTo>
                      <a:lnTo>
                        <a:pt x="0" y="9424"/>
                      </a:lnTo>
                      <a:cubicBezTo>
                        <a:pt x="79656" y="97496"/>
                        <a:pt x="195197" y="153184"/>
                        <a:pt x="323474" y="153184"/>
                      </a:cubicBezTo>
                      <a:cubicBezTo>
                        <a:pt x="451750" y="153184"/>
                        <a:pt x="575588" y="93536"/>
                        <a:pt x="655278" y="0"/>
                      </a:cubicBezTo>
                      <a:lnTo>
                        <a:pt x="635424" y="0"/>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49" name="Freeform: Shape 48">
                  <a:extLst>
                    <a:ext uri="{FF2B5EF4-FFF2-40B4-BE49-F238E27FC236}">
                      <a16:creationId xmlns:a16="http://schemas.microsoft.com/office/drawing/2014/main" id="{02523D13-9B51-49F9-E4AB-74CCE7A736FD}"/>
                    </a:ext>
                  </a:extLst>
                </p:cNvPr>
                <p:cNvSpPr/>
                <p:nvPr/>
              </p:nvSpPr>
              <p:spPr>
                <a:xfrm>
                  <a:off x="1676535" y="713228"/>
                  <a:ext cx="225019" cy="316115"/>
                </a:xfrm>
                <a:custGeom>
                  <a:avLst/>
                  <a:gdLst>
                    <a:gd name="connsiteX0" fmla="*/ 69140 w 225019"/>
                    <a:gd name="connsiteY0" fmla="*/ 121755 h 316115"/>
                    <a:gd name="connsiteX1" fmla="*/ 121687 w 225019"/>
                    <a:gd name="connsiteY1" fmla="*/ 44642 h 316115"/>
                    <a:gd name="connsiteX2" fmla="*/ 164810 w 225019"/>
                    <a:gd name="connsiteY2" fmla="*/ 121755 h 316115"/>
                    <a:gd name="connsiteX3" fmla="*/ 69140 w 225019"/>
                    <a:gd name="connsiteY3" fmla="*/ 121755 h 316115"/>
                    <a:gd name="connsiteX4" fmla="*/ 224560 w 225019"/>
                    <a:gd name="connsiteY4" fmla="*/ 165407 h 316115"/>
                    <a:gd name="connsiteX5" fmla="*/ 122660 w 225019"/>
                    <a:gd name="connsiteY5" fmla="*/ 0 h 316115"/>
                    <a:gd name="connsiteX6" fmla="*/ 0 w 225019"/>
                    <a:gd name="connsiteY6" fmla="*/ 151921 h 316115"/>
                    <a:gd name="connsiteX7" fmla="*/ 126928 w 225019"/>
                    <a:gd name="connsiteY7" fmla="*/ 316116 h 316115"/>
                    <a:gd name="connsiteX8" fmla="*/ 221983 w 225019"/>
                    <a:gd name="connsiteY8" fmla="*/ 282007 h 316115"/>
                    <a:gd name="connsiteX9" fmla="*/ 203392 w 225019"/>
                    <a:gd name="connsiteY9" fmla="*/ 240011 h 316115"/>
                    <a:gd name="connsiteX10" fmla="*/ 138827 w 225019"/>
                    <a:gd name="connsiteY10" fmla="*/ 264269 h 316115"/>
                    <a:gd name="connsiteX11" fmla="*/ 68184 w 225019"/>
                    <a:gd name="connsiteY11" fmla="*/ 165407 h 316115"/>
                    <a:gd name="connsiteX12" fmla="*/ 224560 w 225019"/>
                    <a:gd name="connsiteY12" fmla="*/ 165407 h 31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019" h="316115">
                      <a:moveTo>
                        <a:pt x="69140" y="121755"/>
                      </a:moveTo>
                      <a:cubicBezTo>
                        <a:pt x="68679" y="81466"/>
                        <a:pt x="85188" y="44642"/>
                        <a:pt x="121687" y="44642"/>
                      </a:cubicBezTo>
                      <a:cubicBezTo>
                        <a:pt x="153884" y="44642"/>
                        <a:pt x="166875" y="76003"/>
                        <a:pt x="164810" y="121755"/>
                      </a:cubicBezTo>
                      <a:lnTo>
                        <a:pt x="69140" y="121755"/>
                      </a:lnTo>
                      <a:close/>
                      <a:moveTo>
                        <a:pt x="224560" y="165407"/>
                      </a:moveTo>
                      <a:cubicBezTo>
                        <a:pt x="229255" y="75371"/>
                        <a:pt x="198099" y="0"/>
                        <a:pt x="122660" y="0"/>
                      </a:cubicBezTo>
                      <a:cubicBezTo>
                        <a:pt x="54220" y="0"/>
                        <a:pt x="0" y="59153"/>
                        <a:pt x="0" y="151921"/>
                      </a:cubicBezTo>
                      <a:cubicBezTo>
                        <a:pt x="0" y="251534"/>
                        <a:pt x="54561" y="316116"/>
                        <a:pt x="126928" y="316116"/>
                      </a:cubicBezTo>
                      <a:cubicBezTo>
                        <a:pt x="154891" y="316116"/>
                        <a:pt x="188795" y="306266"/>
                        <a:pt x="221983" y="282007"/>
                      </a:cubicBezTo>
                      <a:lnTo>
                        <a:pt x="203392" y="240011"/>
                      </a:lnTo>
                      <a:cubicBezTo>
                        <a:pt x="187498" y="254043"/>
                        <a:pt x="162556" y="264269"/>
                        <a:pt x="138827" y="264269"/>
                      </a:cubicBezTo>
                      <a:cubicBezTo>
                        <a:pt x="98777" y="264269"/>
                        <a:pt x="66853" y="221949"/>
                        <a:pt x="68184" y="165407"/>
                      </a:cubicBezTo>
                      <a:lnTo>
                        <a:pt x="224560" y="165407"/>
                      </a:lnTo>
                      <a:close/>
                    </a:path>
                  </a:pathLst>
                </a:custGeom>
                <a:grpFill/>
                <a:ln w="1700" cap="flat">
                  <a:noFill/>
                  <a:prstDash val="solid"/>
                  <a:miter/>
                </a:ln>
              </p:spPr>
              <p:txBody>
                <a:bodyPr rtlCol="0" anchor="ctr"/>
                <a:lstStyle/>
                <a:p>
                  <a:endParaRPr lang="en-US">
                    <a:latin typeface="Barlow" panose="00000500000000000000" pitchFamily="2" charset="0"/>
                  </a:endParaRPr>
                </a:p>
              </p:txBody>
            </p:sp>
            <p:sp>
              <p:nvSpPr>
                <p:cNvPr id="50" name="Freeform: Shape 49">
                  <a:extLst>
                    <a:ext uri="{FF2B5EF4-FFF2-40B4-BE49-F238E27FC236}">
                      <a16:creationId xmlns:a16="http://schemas.microsoft.com/office/drawing/2014/main" id="{F46A595D-B362-0964-4964-D0051DBED1A9}"/>
                    </a:ext>
                  </a:extLst>
                </p:cNvPr>
                <p:cNvSpPr/>
                <p:nvPr/>
              </p:nvSpPr>
              <p:spPr>
                <a:xfrm>
                  <a:off x="1444156" y="599838"/>
                  <a:ext cx="252301" cy="422165"/>
                </a:xfrm>
                <a:custGeom>
                  <a:avLst/>
                  <a:gdLst>
                    <a:gd name="connsiteX0" fmla="*/ 67979 w 252301"/>
                    <a:gd name="connsiteY0" fmla="*/ 56746 h 422165"/>
                    <a:gd name="connsiteX1" fmla="*/ 103027 w 252301"/>
                    <a:gd name="connsiteY1" fmla="*/ 56746 h 422165"/>
                    <a:gd name="connsiteX2" fmla="*/ 157093 w 252301"/>
                    <a:gd name="connsiteY2" fmla="*/ 120714 h 422165"/>
                    <a:gd name="connsiteX3" fmla="*/ 95379 w 252301"/>
                    <a:gd name="connsiteY3" fmla="*/ 196631 h 422165"/>
                    <a:gd name="connsiteX4" fmla="*/ 67979 w 252301"/>
                    <a:gd name="connsiteY4" fmla="*/ 196631 h 422165"/>
                    <a:gd name="connsiteX5" fmla="*/ 67979 w 252301"/>
                    <a:gd name="connsiteY5" fmla="*/ 56746 h 422165"/>
                    <a:gd name="connsiteX6" fmla="*/ 67979 w 252301"/>
                    <a:gd name="connsiteY6" fmla="*/ 56746 h 422165"/>
                    <a:gd name="connsiteX7" fmla="*/ 168395 w 252301"/>
                    <a:gd name="connsiteY7" fmla="*/ 232926 h 422165"/>
                    <a:gd name="connsiteX8" fmla="*/ 225295 w 252301"/>
                    <a:gd name="connsiteY8" fmla="*/ 110283 h 422165"/>
                    <a:gd name="connsiteX9" fmla="*/ 117077 w 252301"/>
                    <a:gd name="connsiteY9" fmla="*/ 0 h 422165"/>
                    <a:gd name="connsiteX10" fmla="*/ 0 w 252301"/>
                    <a:gd name="connsiteY10" fmla="*/ 0 h 422165"/>
                    <a:gd name="connsiteX11" fmla="*/ 0 w 252301"/>
                    <a:gd name="connsiteY11" fmla="*/ 422165 h 422165"/>
                    <a:gd name="connsiteX12" fmla="*/ 67962 w 252301"/>
                    <a:gd name="connsiteY12" fmla="*/ 422165 h 422165"/>
                    <a:gd name="connsiteX13" fmla="*/ 67962 w 252301"/>
                    <a:gd name="connsiteY13" fmla="*/ 253395 h 422165"/>
                    <a:gd name="connsiteX14" fmla="*/ 108354 w 252301"/>
                    <a:gd name="connsiteY14" fmla="*/ 253395 h 422165"/>
                    <a:gd name="connsiteX15" fmla="*/ 174284 w 252301"/>
                    <a:gd name="connsiteY15" fmla="*/ 422165 h 422165"/>
                    <a:gd name="connsiteX16" fmla="*/ 252302 w 252301"/>
                    <a:gd name="connsiteY16" fmla="*/ 422165 h 422165"/>
                    <a:gd name="connsiteX17" fmla="*/ 168395 w 252301"/>
                    <a:gd name="connsiteY17" fmla="*/ 232926 h 422165"/>
                    <a:gd name="connsiteX18" fmla="*/ 168395 w 252301"/>
                    <a:gd name="connsiteY18" fmla="*/ 232926 h 4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301" h="422165">
                      <a:moveTo>
                        <a:pt x="67979" y="56746"/>
                      </a:moveTo>
                      <a:lnTo>
                        <a:pt x="103027" y="56746"/>
                      </a:lnTo>
                      <a:cubicBezTo>
                        <a:pt x="130308" y="56746"/>
                        <a:pt x="157093" y="72862"/>
                        <a:pt x="157093" y="120714"/>
                      </a:cubicBezTo>
                      <a:cubicBezTo>
                        <a:pt x="157093" y="151477"/>
                        <a:pt x="142190" y="196631"/>
                        <a:pt x="95379" y="196631"/>
                      </a:cubicBezTo>
                      <a:lnTo>
                        <a:pt x="67979" y="196631"/>
                      </a:lnTo>
                      <a:lnTo>
                        <a:pt x="67979" y="56746"/>
                      </a:lnTo>
                      <a:lnTo>
                        <a:pt x="67979" y="56746"/>
                      </a:lnTo>
                      <a:close/>
                      <a:moveTo>
                        <a:pt x="168395" y="232926"/>
                      </a:moveTo>
                      <a:cubicBezTo>
                        <a:pt x="200011" y="209179"/>
                        <a:pt x="225295" y="173158"/>
                        <a:pt x="225295" y="110283"/>
                      </a:cubicBezTo>
                      <a:cubicBezTo>
                        <a:pt x="225295" y="38684"/>
                        <a:pt x="181915" y="0"/>
                        <a:pt x="117077" y="0"/>
                      </a:cubicBezTo>
                      <a:lnTo>
                        <a:pt x="0" y="0"/>
                      </a:lnTo>
                      <a:lnTo>
                        <a:pt x="0" y="422165"/>
                      </a:lnTo>
                      <a:lnTo>
                        <a:pt x="67962" y="422165"/>
                      </a:lnTo>
                      <a:lnTo>
                        <a:pt x="67962" y="253395"/>
                      </a:lnTo>
                      <a:lnTo>
                        <a:pt x="108354" y="253395"/>
                      </a:lnTo>
                      <a:lnTo>
                        <a:pt x="174284" y="422165"/>
                      </a:lnTo>
                      <a:lnTo>
                        <a:pt x="252302" y="422165"/>
                      </a:lnTo>
                      <a:lnTo>
                        <a:pt x="168395" y="232926"/>
                      </a:lnTo>
                      <a:lnTo>
                        <a:pt x="168395" y="232926"/>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sp>
            <p:nvSpPr>
              <p:cNvPr id="41" name="Freeform: Shape 40">
                <a:extLst>
                  <a:ext uri="{FF2B5EF4-FFF2-40B4-BE49-F238E27FC236}">
                    <a16:creationId xmlns:a16="http://schemas.microsoft.com/office/drawing/2014/main" id="{C01280AE-917F-D150-0ACD-1ABB512F8017}"/>
                  </a:ext>
                </a:extLst>
              </p:cNvPr>
              <p:cNvSpPr/>
              <p:nvPr/>
            </p:nvSpPr>
            <p:spPr>
              <a:xfrm>
                <a:off x="1913472" y="944463"/>
                <a:ext cx="83616" cy="84880"/>
              </a:xfrm>
              <a:custGeom>
                <a:avLst/>
                <a:gdLst>
                  <a:gd name="connsiteX0" fmla="*/ 63404 w 83616"/>
                  <a:gd name="connsiteY0" fmla="*/ 5497 h 84880"/>
                  <a:gd name="connsiteX1" fmla="*/ 78222 w 83616"/>
                  <a:gd name="connsiteY1" fmla="*/ 20742 h 84880"/>
                  <a:gd name="connsiteX2" fmla="*/ 83617 w 83616"/>
                  <a:gd name="connsiteY2" fmla="*/ 42543 h 84880"/>
                  <a:gd name="connsiteX3" fmla="*/ 78222 w 83616"/>
                  <a:gd name="connsiteY3" fmla="*/ 64241 h 84880"/>
                  <a:gd name="connsiteX4" fmla="*/ 63404 w 83616"/>
                  <a:gd name="connsiteY4" fmla="*/ 79383 h 84880"/>
                  <a:gd name="connsiteX5" fmla="*/ 41911 w 83616"/>
                  <a:gd name="connsiteY5" fmla="*/ 84880 h 84880"/>
                  <a:gd name="connsiteX6" fmla="*/ 20315 w 83616"/>
                  <a:gd name="connsiteY6" fmla="*/ 79383 h 84880"/>
                  <a:gd name="connsiteX7" fmla="*/ 5395 w 83616"/>
                  <a:gd name="connsiteY7" fmla="*/ 64241 h 84880"/>
                  <a:gd name="connsiteX8" fmla="*/ 0 w 83616"/>
                  <a:gd name="connsiteY8" fmla="*/ 42543 h 84880"/>
                  <a:gd name="connsiteX9" fmla="*/ 5395 w 83616"/>
                  <a:gd name="connsiteY9" fmla="*/ 20742 h 84880"/>
                  <a:gd name="connsiteX10" fmla="*/ 20315 w 83616"/>
                  <a:gd name="connsiteY10" fmla="*/ 5497 h 84880"/>
                  <a:gd name="connsiteX11" fmla="*/ 41911 w 83616"/>
                  <a:gd name="connsiteY11" fmla="*/ 0 h 84880"/>
                  <a:gd name="connsiteX12" fmla="*/ 63404 w 83616"/>
                  <a:gd name="connsiteY12" fmla="*/ 5497 h 84880"/>
                  <a:gd name="connsiteX13" fmla="*/ 66579 w 83616"/>
                  <a:gd name="connsiteY13" fmla="*/ 67945 h 84880"/>
                  <a:gd name="connsiteX14" fmla="*/ 76003 w 83616"/>
                  <a:gd name="connsiteY14" fmla="*/ 42543 h 84880"/>
                  <a:gd name="connsiteX15" fmla="*/ 66579 w 83616"/>
                  <a:gd name="connsiteY15" fmla="*/ 17140 h 84880"/>
                  <a:gd name="connsiteX16" fmla="*/ 41911 w 83616"/>
                  <a:gd name="connsiteY16" fmla="*/ 7187 h 84880"/>
                  <a:gd name="connsiteX17" fmla="*/ 17037 w 83616"/>
                  <a:gd name="connsiteY17" fmla="*/ 17140 h 84880"/>
                  <a:gd name="connsiteX18" fmla="*/ 7614 w 83616"/>
                  <a:gd name="connsiteY18" fmla="*/ 42543 h 84880"/>
                  <a:gd name="connsiteX19" fmla="*/ 17037 w 83616"/>
                  <a:gd name="connsiteY19" fmla="*/ 67945 h 84880"/>
                  <a:gd name="connsiteX20" fmla="*/ 41911 w 83616"/>
                  <a:gd name="connsiteY20" fmla="*/ 77898 h 84880"/>
                  <a:gd name="connsiteX21" fmla="*/ 66579 w 83616"/>
                  <a:gd name="connsiteY21" fmla="*/ 67945 h 84880"/>
                  <a:gd name="connsiteX22" fmla="*/ 57378 w 83616"/>
                  <a:gd name="connsiteY22" fmla="*/ 42013 h 84880"/>
                  <a:gd name="connsiteX23" fmla="*/ 49115 w 83616"/>
                  <a:gd name="connsiteY23" fmla="*/ 46572 h 84880"/>
                  <a:gd name="connsiteX24" fmla="*/ 61816 w 83616"/>
                  <a:gd name="connsiteY24" fmla="*/ 64770 h 84880"/>
                  <a:gd name="connsiteX25" fmla="*/ 51027 w 83616"/>
                  <a:gd name="connsiteY25" fmla="*/ 64975 h 84880"/>
                  <a:gd name="connsiteX26" fmla="*/ 39384 w 83616"/>
                  <a:gd name="connsiteY26" fmla="*/ 46981 h 84880"/>
                  <a:gd name="connsiteX27" fmla="*/ 34519 w 83616"/>
                  <a:gd name="connsiteY27" fmla="*/ 46981 h 84880"/>
                  <a:gd name="connsiteX28" fmla="*/ 34519 w 83616"/>
                  <a:gd name="connsiteY28" fmla="*/ 64975 h 84880"/>
                  <a:gd name="connsiteX29" fmla="*/ 25420 w 83616"/>
                  <a:gd name="connsiteY29" fmla="*/ 64975 h 84880"/>
                  <a:gd name="connsiteX30" fmla="*/ 25420 w 83616"/>
                  <a:gd name="connsiteY30" fmla="*/ 19462 h 84880"/>
                  <a:gd name="connsiteX31" fmla="*/ 45103 w 83616"/>
                  <a:gd name="connsiteY31" fmla="*/ 19462 h 84880"/>
                  <a:gd name="connsiteX32" fmla="*/ 56217 w 83616"/>
                  <a:gd name="connsiteY32" fmla="*/ 23166 h 84880"/>
                  <a:gd name="connsiteX33" fmla="*/ 60348 w 83616"/>
                  <a:gd name="connsiteY33" fmla="*/ 33221 h 84880"/>
                  <a:gd name="connsiteX34" fmla="*/ 57378 w 83616"/>
                  <a:gd name="connsiteY34" fmla="*/ 42013 h 84880"/>
                  <a:gd name="connsiteX35" fmla="*/ 57378 w 83616"/>
                  <a:gd name="connsiteY35" fmla="*/ 42013 h 84880"/>
                  <a:gd name="connsiteX36" fmla="*/ 34519 w 83616"/>
                  <a:gd name="connsiteY36" fmla="*/ 39367 h 84880"/>
                  <a:gd name="connsiteX37" fmla="*/ 44472 w 83616"/>
                  <a:gd name="connsiteY37" fmla="*/ 39367 h 84880"/>
                  <a:gd name="connsiteX38" fmla="*/ 49337 w 83616"/>
                  <a:gd name="connsiteY38" fmla="*/ 37882 h 84880"/>
                  <a:gd name="connsiteX39" fmla="*/ 51249 w 83616"/>
                  <a:gd name="connsiteY39" fmla="*/ 33443 h 84880"/>
                  <a:gd name="connsiteX40" fmla="*/ 49337 w 83616"/>
                  <a:gd name="connsiteY40" fmla="*/ 29107 h 84880"/>
                  <a:gd name="connsiteX41" fmla="*/ 44472 w 83616"/>
                  <a:gd name="connsiteY41" fmla="*/ 27724 h 84880"/>
                  <a:gd name="connsiteX42" fmla="*/ 34519 w 83616"/>
                  <a:gd name="connsiteY42" fmla="*/ 27724 h 84880"/>
                  <a:gd name="connsiteX43" fmla="*/ 34519 w 83616"/>
                  <a:gd name="connsiteY43" fmla="*/ 39367 h 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616" h="84880">
                    <a:moveTo>
                      <a:pt x="63404" y="5497"/>
                    </a:moveTo>
                    <a:cubicBezTo>
                      <a:pt x="69686" y="9168"/>
                      <a:pt x="74620" y="14255"/>
                      <a:pt x="78222" y="20742"/>
                    </a:cubicBezTo>
                    <a:cubicBezTo>
                      <a:pt x="81824" y="27229"/>
                      <a:pt x="83617" y="34502"/>
                      <a:pt x="83617" y="42543"/>
                    </a:cubicBezTo>
                    <a:cubicBezTo>
                      <a:pt x="83617" y="50583"/>
                      <a:pt x="81824" y="57822"/>
                      <a:pt x="78222" y="64241"/>
                    </a:cubicBezTo>
                    <a:cubicBezTo>
                      <a:pt x="74620" y="70660"/>
                      <a:pt x="69686" y="75713"/>
                      <a:pt x="63404" y="79383"/>
                    </a:cubicBezTo>
                    <a:cubicBezTo>
                      <a:pt x="57122" y="83054"/>
                      <a:pt x="49969" y="84880"/>
                      <a:pt x="41911" y="84880"/>
                    </a:cubicBezTo>
                    <a:cubicBezTo>
                      <a:pt x="33853" y="84880"/>
                      <a:pt x="26666" y="83054"/>
                      <a:pt x="20315" y="79383"/>
                    </a:cubicBezTo>
                    <a:cubicBezTo>
                      <a:pt x="13965" y="75713"/>
                      <a:pt x="8997" y="70677"/>
                      <a:pt x="5395" y="64241"/>
                    </a:cubicBezTo>
                    <a:cubicBezTo>
                      <a:pt x="1793" y="57822"/>
                      <a:pt x="0" y="50583"/>
                      <a:pt x="0" y="42543"/>
                    </a:cubicBezTo>
                    <a:cubicBezTo>
                      <a:pt x="0" y="34502"/>
                      <a:pt x="1793" y="27229"/>
                      <a:pt x="5395" y="20742"/>
                    </a:cubicBezTo>
                    <a:cubicBezTo>
                      <a:pt x="8997" y="14255"/>
                      <a:pt x="13965" y="9168"/>
                      <a:pt x="20315" y="5497"/>
                    </a:cubicBezTo>
                    <a:cubicBezTo>
                      <a:pt x="26666" y="1827"/>
                      <a:pt x="33870" y="0"/>
                      <a:pt x="41911" y="0"/>
                    </a:cubicBezTo>
                    <a:cubicBezTo>
                      <a:pt x="49952" y="0"/>
                      <a:pt x="57122" y="1844"/>
                      <a:pt x="63404" y="5497"/>
                    </a:cubicBezTo>
                    <a:close/>
                    <a:moveTo>
                      <a:pt x="66579" y="67945"/>
                    </a:moveTo>
                    <a:cubicBezTo>
                      <a:pt x="72862" y="61321"/>
                      <a:pt x="76003" y="52854"/>
                      <a:pt x="76003" y="42543"/>
                    </a:cubicBezTo>
                    <a:cubicBezTo>
                      <a:pt x="76003" y="32231"/>
                      <a:pt x="72862" y="23781"/>
                      <a:pt x="66579" y="17140"/>
                    </a:cubicBezTo>
                    <a:cubicBezTo>
                      <a:pt x="60297" y="10516"/>
                      <a:pt x="52086" y="7187"/>
                      <a:pt x="41911" y="7187"/>
                    </a:cubicBezTo>
                    <a:cubicBezTo>
                      <a:pt x="31736" y="7187"/>
                      <a:pt x="23320" y="10499"/>
                      <a:pt x="17037" y="17140"/>
                    </a:cubicBezTo>
                    <a:cubicBezTo>
                      <a:pt x="10755" y="23781"/>
                      <a:pt x="7614" y="32248"/>
                      <a:pt x="7614" y="42543"/>
                    </a:cubicBezTo>
                    <a:cubicBezTo>
                      <a:pt x="7614" y="52837"/>
                      <a:pt x="10755" y="61321"/>
                      <a:pt x="17037" y="67945"/>
                    </a:cubicBezTo>
                    <a:cubicBezTo>
                      <a:pt x="23320" y="74586"/>
                      <a:pt x="31600" y="77898"/>
                      <a:pt x="41911" y="77898"/>
                    </a:cubicBezTo>
                    <a:cubicBezTo>
                      <a:pt x="52222" y="77898"/>
                      <a:pt x="60297" y="74586"/>
                      <a:pt x="66579" y="67945"/>
                    </a:cubicBezTo>
                    <a:close/>
                    <a:moveTo>
                      <a:pt x="57378" y="42013"/>
                    </a:moveTo>
                    <a:cubicBezTo>
                      <a:pt x="55397" y="44335"/>
                      <a:pt x="52649" y="45855"/>
                      <a:pt x="49115" y="46572"/>
                    </a:cubicBezTo>
                    <a:lnTo>
                      <a:pt x="61816" y="64770"/>
                    </a:lnTo>
                    <a:lnTo>
                      <a:pt x="51027" y="64975"/>
                    </a:lnTo>
                    <a:lnTo>
                      <a:pt x="39384" y="46981"/>
                    </a:lnTo>
                    <a:lnTo>
                      <a:pt x="34519" y="46981"/>
                    </a:lnTo>
                    <a:lnTo>
                      <a:pt x="34519" y="64975"/>
                    </a:lnTo>
                    <a:lnTo>
                      <a:pt x="25420" y="64975"/>
                    </a:lnTo>
                    <a:lnTo>
                      <a:pt x="25420" y="19462"/>
                    </a:lnTo>
                    <a:lnTo>
                      <a:pt x="45103" y="19462"/>
                    </a:lnTo>
                    <a:cubicBezTo>
                      <a:pt x="49764" y="19462"/>
                      <a:pt x="53468" y="20691"/>
                      <a:pt x="56217" y="23166"/>
                    </a:cubicBezTo>
                    <a:cubicBezTo>
                      <a:pt x="58965" y="25642"/>
                      <a:pt x="60348" y="28988"/>
                      <a:pt x="60348" y="33221"/>
                    </a:cubicBezTo>
                    <a:cubicBezTo>
                      <a:pt x="60348" y="36755"/>
                      <a:pt x="59358" y="39675"/>
                      <a:pt x="57378" y="42013"/>
                    </a:cubicBezTo>
                    <a:lnTo>
                      <a:pt x="57378" y="42013"/>
                    </a:lnTo>
                    <a:close/>
                    <a:moveTo>
                      <a:pt x="34519" y="39367"/>
                    </a:moveTo>
                    <a:lnTo>
                      <a:pt x="44472" y="39367"/>
                    </a:lnTo>
                    <a:cubicBezTo>
                      <a:pt x="46452" y="39367"/>
                      <a:pt x="48074" y="38872"/>
                      <a:pt x="49337" y="37882"/>
                    </a:cubicBezTo>
                    <a:cubicBezTo>
                      <a:pt x="50600" y="36892"/>
                      <a:pt x="51249" y="35424"/>
                      <a:pt x="51249" y="33443"/>
                    </a:cubicBezTo>
                    <a:cubicBezTo>
                      <a:pt x="51249" y="31463"/>
                      <a:pt x="50617" y="30029"/>
                      <a:pt x="49337" y="29107"/>
                    </a:cubicBezTo>
                    <a:cubicBezTo>
                      <a:pt x="48074" y="28185"/>
                      <a:pt x="46435" y="27724"/>
                      <a:pt x="44472" y="27724"/>
                    </a:cubicBezTo>
                    <a:lnTo>
                      <a:pt x="34519" y="27724"/>
                    </a:lnTo>
                    <a:lnTo>
                      <a:pt x="34519" y="39367"/>
                    </a:lnTo>
                    <a:close/>
                  </a:path>
                </a:pathLst>
              </a:custGeom>
              <a:grpFill/>
              <a:ln w="1700" cap="flat">
                <a:noFill/>
                <a:prstDash val="solid"/>
                <a:miter/>
              </a:ln>
            </p:spPr>
            <p:txBody>
              <a:bodyPr rtlCol="0" anchor="ctr"/>
              <a:lstStyle/>
              <a:p>
                <a:endParaRPr lang="en-US">
                  <a:latin typeface="Barlow" panose="00000500000000000000" pitchFamily="2" charset="0"/>
                </a:endParaRPr>
              </a:p>
            </p:txBody>
          </p:sp>
        </p:grpSp>
      </p:grpSp>
      <p:sp>
        <p:nvSpPr>
          <p:cNvPr id="4" name="Text Placeholder 4">
            <a:extLst>
              <a:ext uri="{FF2B5EF4-FFF2-40B4-BE49-F238E27FC236}">
                <a16:creationId xmlns:a16="http://schemas.microsoft.com/office/drawing/2014/main" id="{F8B83535-68FB-A34E-644E-979D765BDB10}"/>
              </a:ext>
            </a:extLst>
          </p:cNvPr>
          <p:cNvSpPr>
            <a:spLocks noGrp="1"/>
          </p:cNvSpPr>
          <p:nvPr>
            <p:ph type="body" sz="quarter" idx="13" hasCustomPrompt="1"/>
          </p:nvPr>
        </p:nvSpPr>
        <p:spPr>
          <a:xfrm>
            <a:off x="533399" y="4480298"/>
            <a:ext cx="9217151" cy="369332"/>
          </a:xfrm>
        </p:spPr>
        <p:txBody>
          <a:bodyPr anchor="t"/>
          <a:lstStyle>
            <a:lvl1pPr marL="0" indent="0" algn="l" rtl="0" eaLnBrk="1" fontAlgn="base" hangingPunct="1">
              <a:spcBef>
                <a:spcPct val="0"/>
              </a:spcBef>
              <a:spcAft>
                <a:spcPct val="0"/>
              </a:spcAft>
              <a:buNone/>
              <a:defRPr lang="en-US" sz="2400" kern="0" baseline="0" dirty="0" smtClean="0">
                <a:solidFill>
                  <a:schemeClr val="bg1"/>
                </a:solidFill>
                <a:latin typeface="+mj-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Subtitle of the presentation</a:t>
            </a:r>
          </a:p>
        </p:txBody>
      </p:sp>
      <p:sp>
        <p:nvSpPr>
          <p:cNvPr id="7" name="Text Placeholder 4">
            <a:extLst>
              <a:ext uri="{FF2B5EF4-FFF2-40B4-BE49-F238E27FC236}">
                <a16:creationId xmlns:a16="http://schemas.microsoft.com/office/drawing/2014/main" id="{A21EACDC-E25A-007B-141A-61FF04BCF99F}"/>
              </a:ext>
            </a:extLst>
          </p:cNvPr>
          <p:cNvSpPr>
            <a:spLocks noGrp="1"/>
          </p:cNvSpPr>
          <p:nvPr>
            <p:ph type="body" sz="quarter" idx="14" hasCustomPrompt="1"/>
          </p:nvPr>
        </p:nvSpPr>
        <p:spPr>
          <a:xfrm>
            <a:off x="533400" y="5232513"/>
            <a:ext cx="9217151" cy="615553"/>
          </a:xfrm>
        </p:spPr>
        <p:txBody>
          <a:bodyPr anchor="t"/>
          <a:lstStyle>
            <a:lvl1pPr marL="0" indent="0" algn="l" rtl="0" eaLnBrk="1" fontAlgn="base" hangingPunct="1">
              <a:spcBef>
                <a:spcPct val="0"/>
              </a:spcBef>
              <a:spcAft>
                <a:spcPct val="0"/>
              </a:spcAft>
              <a:buNone/>
              <a:defRPr lang="en-US" sz="2000" kern="0" baseline="0" dirty="0" smtClean="0">
                <a:solidFill>
                  <a:schemeClr val="accent2"/>
                </a:solidFill>
                <a:latin typeface="+mn-lt"/>
                <a:ea typeface="+mj-ea"/>
                <a:cs typeface="+mj-cs"/>
              </a:defRPr>
            </a:lvl1pPr>
            <a:lvl2pPr marL="609515" indent="0" algn="l" rtl="0" eaLnBrk="1" fontAlgn="base" hangingPunct="1">
              <a:spcBef>
                <a:spcPct val="0"/>
              </a:spcBef>
              <a:spcAft>
                <a:spcPct val="0"/>
              </a:spcAft>
              <a:buNone/>
              <a:defRPr lang="en-US" sz="1600" kern="0" dirty="0" smtClean="0">
                <a:solidFill>
                  <a:schemeClr val="tx1"/>
                </a:solidFill>
                <a:latin typeface="+mj-lt"/>
                <a:ea typeface="+mj-ea"/>
                <a:cs typeface="+mj-cs"/>
              </a:defRPr>
            </a:lvl2pPr>
            <a:lvl3pPr marL="1219031" indent="0" algn="l" rtl="0" eaLnBrk="1" fontAlgn="base" hangingPunct="1">
              <a:spcBef>
                <a:spcPct val="0"/>
              </a:spcBef>
              <a:spcAft>
                <a:spcPct val="0"/>
              </a:spcAft>
              <a:buNone/>
              <a:defRPr lang="en-US" sz="1600" kern="0" dirty="0" smtClean="0">
                <a:solidFill>
                  <a:schemeClr val="tx1"/>
                </a:solidFill>
                <a:latin typeface="+mj-lt"/>
                <a:ea typeface="+mj-ea"/>
                <a:cs typeface="+mj-cs"/>
              </a:defRPr>
            </a:lvl3pPr>
            <a:lvl4pPr marL="1828546" indent="0" algn="l" rtl="0" eaLnBrk="1" fontAlgn="base" hangingPunct="1">
              <a:spcBef>
                <a:spcPct val="0"/>
              </a:spcBef>
              <a:spcAft>
                <a:spcPct val="0"/>
              </a:spcAft>
              <a:buNone/>
              <a:defRPr lang="en-US" sz="1600" kern="0" dirty="0" smtClean="0">
                <a:solidFill>
                  <a:schemeClr val="tx1"/>
                </a:solidFill>
                <a:latin typeface="+mj-lt"/>
                <a:ea typeface="+mj-ea"/>
                <a:cs typeface="+mj-cs"/>
              </a:defRPr>
            </a:lvl4pPr>
            <a:lvl5pPr marL="2438062" indent="0" algn="l" rtl="0" eaLnBrk="1" fontAlgn="base" hangingPunct="1">
              <a:spcBef>
                <a:spcPct val="0"/>
              </a:spcBef>
              <a:spcAft>
                <a:spcPct val="0"/>
              </a:spcAft>
              <a:buNone/>
              <a:defRPr lang="en-US" sz="1600" kern="0" dirty="0">
                <a:solidFill>
                  <a:schemeClr val="tx1"/>
                </a:solidFill>
                <a:latin typeface="+mj-lt"/>
                <a:ea typeface="+mj-ea"/>
                <a:cs typeface="+mj-cs"/>
              </a:defRPr>
            </a:lvl5pPr>
          </a:lstStyle>
          <a:p>
            <a:r>
              <a:rPr lang="en-US"/>
              <a:t>[Presenter]</a:t>
            </a:r>
            <a:br>
              <a:rPr lang="en-US"/>
            </a:br>
            <a:r>
              <a:rPr lang="en-US"/>
              <a:t>[Title]</a:t>
            </a:r>
          </a:p>
        </p:txBody>
      </p:sp>
    </p:spTree>
    <p:extLst>
      <p:ext uri="{BB962C8B-B14F-4D97-AF65-F5344CB8AC3E}">
        <p14:creationId xmlns:p14="http://schemas.microsoft.com/office/powerpoint/2010/main" val="2337579029"/>
      </p:ext>
    </p:extLst>
  </p:cSld>
  <p:clrMapOvr>
    <a:masterClrMapping/>
  </p:clrMapOvr>
  <p:extLst>
    <p:ext uri="{DCECCB84-F9BA-43D5-87BE-67443E8EF086}">
      <p15:sldGuideLst xmlns:p15="http://schemas.microsoft.com/office/powerpoint/2012/main">
        <p15:guide id="2" pos="336">
          <p15:clr>
            <a:srgbClr val="FBAE40"/>
          </p15:clr>
        </p15:guide>
        <p15:guide id="3" pos="7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bg bwMode="blackWhite">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5DD3A3-66B3-4EDE-09DB-E159AE4E365D}"/>
              </a:ext>
            </a:extLst>
          </p:cNvPr>
          <p:cNvSpPr/>
          <p:nvPr userDrawn="1"/>
        </p:nvSpPr>
        <p:spPr>
          <a:xfrm>
            <a:off x="0" y="0"/>
            <a:ext cx="12192000" cy="1396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21F75BC8-F612-2B70-B801-672E4369F889}"/>
              </a:ext>
            </a:extLst>
          </p:cNvPr>
          <p:cNvSpPr>
            <a:spLocks noGrp="1"/>
          </p:cNvSpPr>
          <p:nvPr>
            <p:ph type="title" hasCustomPrompt="1"/>
          </p:nvPr>
        </p:nvSpPr>
        <p:spPr bwMode="gray">
          <a:xfrm>
            <a:off x="533403" y="266700"/>
            <a:ext cx="11125194" cy="430887"/>
          </a:xfrm>
        </p:spPr>
        <p:txBody>
          <a:bodyPr/>
          <a:lstStyle>
            <a:lvl1pPr>
              <a:defRPr>
                <a:solidFill>
                  <a:schemeClr val="bg1"/>
                </a:solidFill>
              </a:defRPr>
            </a:lvl1pPr>
          </a:lstStyle>
          <a:p>
            <a:r>
              <a:rPr lang="en-US"/>
              <a:t>Add agenda title</a:t>
            </a:r>
          </a:p>
        </p:txBody>
      </p:sp>
      <p:sp>
        <p:nvSpPr>
          <p:cNvPr id="6" name="Fußzeilenplatzhalter 5">
            <a:extLst>
              <a:ext uri="{FF2B5EF4-FFF2-40B4-BE49-F238E27FC236}">
                <a16:creationId xmlns:a16="http://schemas.microsoft.com/office/drawing/2014/main" id="{BA817014-5BFC-469F-98F9-387F1D269363}"/>
              </a:ext>
            </a:extLst>
          </p:cNvPr>
          <p:cNvSpPr>
            <a:spLocks noGrp="1"/>
          </p:cNvSpPr>
          <p:nvPr>
            <p:ph type="ftr" sz="quarter" idx="16"/>
          </p:nvPr>
        </p:nvSpPr>
        <p: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defRPr lang="en-US" smtClean="0"/>
            </a:lvl1pPr>
          </a:lstStyle>
          <a:p>
            <a:r>
              <a:rPr lang="en-US"/>
              <a:t>Reinsurance 101   |   Cardine Zalenski   |   March 2025</a:t>
            </a:r>
          </a:p>
        </p:txBody>
      </p:sp>
      <p:sp>
        <p:nvSpPr>
          <p:cNvPr id="7" name="Foliennummernplatzhalter 6">
            <a:extLst>
              <a:ext uri="{FF2B5EF4-FFF2-40B4-BE49-F238E27FC236}">
                <a16:creationId xmlns:a16="http://schemas.microsoft.com/office/drawing/2014/main" id="{BF4CBD4C-0F49-F57C-9B27-DEC864627EEC}"/>
              </a:ext>
            </a:extLst>
          </p:cNvPr>
          <p:cNvSpPr>
            <a:spLocks noGrp="1"/>
          </p:cNvSpPr>
          <p:nvPr>
            <p:ph type="sldNum" sz="quarter" idx="17"/>
          </p:nvPr>
        </p:nvSpPr>
        <p: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defRPr lang="en-US" smtClean="0"/>
            </a:lvl1pPr>
          </a:lstStyle>
          <a:p>
            <a:fld id="{8FF9B0DE-3FEB-4AA0-B465-B80EF7C1333D}" type="slidenum">
              <a:rPr lang="en-US" smtClean="0"/>
              <a:pPr/>
              <a:t>‹#›</a:t>
            </a:fld>
            <a:endParaRPr lang="en-US"/>
          </a:p>
        </p:txBody>
      </p:sp>
      <p:sp>
        <p:nvSpPr>
          <p:cNvPr id="15" name="Textplatzhalter 8">
            <a:extLst>
              <a:ext uri="{FF2B5EF4-FFF2-40B4-BE49-F238E27FC236}">
                <a16:creationId xmlns:a16="http://schemas.microsoft.com/office/drawing/2014/main" id="{4C4A6E80-CB53-4D72-1B7B-3500815C4B7B}"/>
              </a:ext>
            </a:extLst>
          </p:cNvPr>
          <p:cNvSpPr>
            <a:spLocks noGrp="1"/>
          </p:cNvSpPr>
          <p:nvPr>
            <p:ph type="body" sz="quarter" idx="48" hasCustomPrompt="1"/>
          </p:nvPr>
        </p:nvSpPr>
        <p:spPr bwMode="white">
          <a:xfrm>
            <a:off x="533507" y="16617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01</a:t>
            </a:r>
          </a:p>
        </p:txBody>
      </p:sp>
      <p:sp>
        <p:nvSpPr>
          <p:cNvPr id="9" name="Textplatzhalter 8">
            <a:extLst>
              <a:ext uri="{FF2B5EF4-FFF2-40B4-BE49-F238E27FC236}">
                <a16:creationId xmlns:a16="http://schemas.microsoft.com/office/drawing/2014/main" id="{7E03331E-BAE6-FE9A-0655-4888C3038D4F}"/>
              </a:ext>
            </a:extLst>
          </p:cNvPr>
          <p:cNvSpPr>
            <a:spLocks noGrp="1"/>
          </p:cNvSpPr>
          <p:nvPr>
            <p:ph type="body" sz="quarter" idx="18" hasCustomPrompt="1"/>
          </p:nvPr>
        </p:nvSpPr>
        <p:spPr bwMode="gray">
          <a:xfrm>
            <a:off x="533508" y="2225749"/>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26" name="Textplatzhalter 8">
            <a:extLst>
              <a:ext uri="{FF2B5EF4-FFF2-40B4-BE49-F238E27FC236}">
                <a16:creationId xmlns:a16="http://schemas.microsoft.com/office/drawing/2014/main" id="{54A84130-BB18-0BA4-1EE9-823C0DB98D2B}"/>
              </a:ext>
            </a:extLst>
          </p:cNvPr>
          <p:cNvSpPr>
            <a:spLocks noGrp="1"/>
          </p:cNvSpPr>
          <p:nvPr>
            <p:ph type="body" sz="quarter" idx="30" hasCustomPrompt="1"/>
          </p:nvPr>
        </p:nvSpPr>
        <p:spPr bwMode="white">
          <a:xfrm>
            <a:off x="4495853" y="16617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02</a:t>
            </a:r>
          </a:p>
        </p:txBody>
      </p:sp>
      <p:sp>
        <p:nvSpPr>
          <p:cNvPr id="27" name="Textplatzhalter 8">
            <a:extLst>
              <a:ext uri="{FF2B5EF4-FFF2-40B4-BE49-F238E27FC236}">
                <a16:creationId xmlns:a16="http://schemas.microsoft.com/office/drawing/2014/main" id="{208F9C79-09A7-4EEA-9FFB-C9B3089CC82C}"/>
              </a:ext>
            </a:extLst>
          </p:cNvPr>
          <p:cNvSpPr>
            <a:spLocks noGrp="1"/>
          </p:cNvSpPr>
          <p:nvPr>
            <p:ph type="body" sz="quarter" idx="31" hasCustomPrompt="1"/>
          </p:nvPr>
        </p:nvSpPr>
        <p:spPr bwMode="white">
          <a:xfrm>
            <a:off x="8458199" y="16617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03</a:t>
            </a:r>
          </a:p>
        </p:txBody>
      </p:sp>
      <p:sp>
        <p:nvSpPr>
          <p:cNvPr id="28" name="Textplatzhalter 8">
            <a:extLst>
              <a:ext uri="{FF2B5EF4-FFF2-40B4-BE49-F238E27FC236}">
                <a16:creationId xmlns:a16="http://schemas.microsoft.com/office/drawing/2014/main" id="{07B81727-F8CD-3444-26FB-0954D4A41441}"/>
              </a:ext>
            </a:extLst>
          </p:cNvPr>
          <p:cNvSpPr>
            <a:spLocks noGrp="1"/>
          </p:cNvSpPr>
          <p:nvPr>
            <p:ph type="body" sz="quarter" idx="32" hasCustomPrompt="1"/>
          </p:nvPr>
        </p:nvSpPr>
        <p:spPr bwMode="white">
          <a:xfrm>
            <a:off x="533403" y="323017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04</a:t>
            </a:r>
          </a:p>
        </p:txBody>
      </p:sp>
      <p:sp>
        <p:nvSpPr>
          <p:cNvPr id="30" name="Textplatzhalter 8">
            <a:extLst>
              <a:ext uri="{FF2B5EF4-FFF2-40B4-BE49-F238E27FC236}">
                <a16:creationId xmlns:a16="http://schemas.microsoft.com/office/drawing/2014/main" id="{176E8A7C-F934-3053-3346-B9C0DDCB28B0}"/>
              </a:ext>
            </a:extLst>
          </p:cNvPr>
          <p:cNvSpPr>
            <a:spLocks noGrp="1"/>
          </p:cNvSpPr>
          <p:nvPr>
            <p:ph type="body" sz="quarter" idx="34" hasCustomPrompt="1"/>
          </p:nvPr>
        </p:nvSpPr>
        <p:spPr bwMode="white">
          <a:xfrm>
            <a:off x="4495906" y="323017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05</a:t>
            </a:r>
          </a:p>
        </p:txBody>
      </p:sp>
      <p:sp>
        <p:nvSpPr>
          <p:cNvPr id="34" name="Textplatzhalter 8">
            <a:extLst>
              <a:ext uri="{FF2B5EF4-FFF2-40B4-BE49-F238E27FC236}">
                <a16:creationId xmlns:a16="http://schemas.microsoft.com/office/drawing/2014/main" id="{6F35D68B-9EA2-1F5E-DBD3-B9F93C1D90B9}"/>
              </a:ext>
            </a:extLst>
          </p:cNvPr>
          <p:cNvSpPr>
            <a:spLocks noGrp="1"/>
          </p:cNvSpPr>
          <p:nvPr>
            <p:ph type="body" sz="quarter" idx="38" hasCustomPrompt="1"/>
          </p:nvPr>
        </p:nvSpPr>
        <p:spPr bwMode="white">
          <a:xfrm>
            <a:off x="8458304" y="323017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06</a:t>
            </a:r>
          </a:p>
        </p:txBody>
      </p:sp>
      <p:sp>
        <p:nvSpPr>
          <p:cNvPr id="35" name="Textplatzhalter 8">
            <a:extLst>
              <a:ext uri="{FF2B5EF4-FFF2-40B4-BE49-F238E27FC236}">
                <a16:creationId xmlns:a16="http://schemas.microsoft.com/office/drawing/2014/main" id="{C0AE24B1-32EB-BCA7-7B48-261B6399A0A5}"/>
              </a:ext>
            </a:extLst>
          </p:cNvPr>
          <p:cNvSpPr>
            <a:spLocks noGrp="1"/>
          </p:cNvSpPr>
          <p:nvPr>
            <p:ph type="body" sz="quarter" idx="39" hasCustomPrompt="1"/>
          </p:nvPr>
        </p:nvSpPr>
        <p:spPr bwMode="white">
          <a:xfrm>
            <a:off x="533508" y="47986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07</a:t>
            </a:r>
          </a:p>
        </p:txBody>
      </p:sp>
      <p:sp>
        <p:nvSpPr>
          <p:cNvPr id="36" name="Textplatzhalter 8">
            <a:extLst>
              <a:ext uri="{FF2B5EF4-FFF2-40B4-BE49-F238E27FC236}">
                <a16:creationId xmlns:a16="http://schemas.microsoft.com/office/drawing/2014/main" id="{A942C4DD-370F-53DC-9980-04DA927CBB92}"/>
              </a:ext>
            </a:extLst>
          </p:cNvPr>
          <p:cNvSpPr>
            <a:spLocks noGrp="1"/>
          </p:cNvSpPr>
          <p:nvPr>
            <p:ph type="body" sz="quarter" idx="40" hasCustomPrompt="1"/>
          </p:nvPr>
        </p:nvSpPr>
        <p:spPr bwMode="white">
          <a:xfrm>
            <a:off x="4495906" y="47986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08</a:t>
            </a:r>
          </a:p>
        </p:txBody>
      </p:sp>
      <p:sp>
        <p:nvSpPr>
          <p:cNvPr id="2" name="Textplatzhalter 8">
            <a:extLst>
              <a:ext uri="{FF2B5EF4-FFF2-40B4-BE49-F238E27FC236}">
                <a16:creationId xmlns:a16="http://schemas.microsoft.com/office/drawing/2014/main" id="{FE96CCAE-DEB1-05B2-23F4-80296F42DC33}"/>
              </a:ext>
            </a:extLst>
          </p:cNvPr>
          <p:cNvSpPr>
            <a:spLocks noGrp="1"/>
          </p:cNvSpPr>
          <p:nvPr>
            <p:ph type="body" sz="quarter" idx="41" hasCustomPrompt="1"/>
          </p:nvPr>
        </p:nvSpPr>
        <p:spPr bwMode="gray">
          <a:xfrm>
            <a:off x="4495906" y="2225749"/>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3" name="Textplatzhalter 8">
            <a:extLst>
              <a:ext uri="{FF2B5EF4-FFF2-40B4-BE49-F238E27FC236}">
                <a16:creationId xmlns:a16="http://schemas.microsoft.com/office/drawing/2014/main" id="{A507323D-32FF-D21E-0B11-BE50DD3C09B2}"/>
              </a:ext>
            </a:extLst>
          </p:cNvPr>
          <p:cNvSpPr>
            <a:spLocks noGrp="1"/>
          </p:cNvSpPr>
          <p:nvPr>
            <p:ph type="body" sz="quarter" idx="42" hasCustomPrompt="1"/>
          </p:nvPr>
        </p:nvSpPr>
        <p:spPr bwMode="gray">
          <a:xfrm>
            <a:off x="8458304" y="2225749"/>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8" name="Textplatzhalter 8">
            <a:extLst>
              <a:ext uri="{FF2B5EF4-FFF2-40B4-BE49-F238E27FC236}">
                <a16:creationId xmlns:a16="http://schemas.microsoft.com/office/drawing/2014/main" id="{7E31A785-5524-76BF-9060-B6AA5B0F30E7}"/>
              </a:ext>
            </a:extLst>
          </p:cNvPr>
          <p:cNvSpPr>
            <a:spLocks noGrp="1"/>
          </p:cNvSpPr>
          <p:nvPr>
            <p:ph type="body" sz="quarter" idx="43" hasCustomPrompt="1"/>
          </p:nvPr>
        </p:nvSpPr>
        <p:spPr bwMode="gray">
          <a:xfrm>
            <a:off x="533508" y="3788750"/>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0" name="Textplatzhalter 8">
            <a:extLst>
              <a:ext uri="{FF2B5EF4-FFF2-40B4-BE49-F238E27FC236}">
                <a16:creationId xmlns:a16="http://schemas.microsoft.com/office/drawing/2014/main" id="{EFEA4E51-2FA4-4753-1997-132CFAA3ED77}"/>
              </a:ext>
            </a:extLst>
          </p:cNvPr>
          <p:cNvSpPr>
            <a:spLocks noGrp="1"/>
          </p:cNvSpPr>
          <p:nvPr>
            <p:ph type="body" sz="quarter" idx="44" hasCustomPrompt="1"/>
          </p:nvPr>
        </p:nvSpPr>
        <p:spPr bwMode="gray">
          <a:xfrm>
            <a:off x="4495906" y="3788750"/>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2" name="Textplatzhalter 8">
            <a:extLst>
              <a:ext uri="{FF2B5EF4-FFF2-40B4-BE49-F238E27FC236}">
                <a16:creationId xmlns:a16="http://schemas.microsoft.com/office/drawing/2014/main" id="{AB9A186C-679D-438B-04CB-003052B11225}"/>
              </a:ext>
            </a:extLst>
          </p:cNvPr>
          <p:cNvSpPr>
            <a:spLocks noGrp="1"/>
          </p:cNvSpPr>
          <p:nvPr>
            <p:ph type="body" sz="quarter" idx="45" hasCustomPrompt="1"/>
          </p:nvPr>
        </p:nvSpPr>
        <p:spPr bwMode="gray">
          <a:xfrm>
            <a:off x="8458304" y="3788750"/>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3" name="Textplatzhalter 8">
            <a:extLst>
              <a:ext uri="{FF2B5EF4-FFF2-40B4-BE49-F238E27FC236}">
                <a16:creationId xmlns:a16="http://schemas.microsoft.com/office/drawing/2014/main" id="{5442791C-C3FF-9B10-DCFF-2C95FAD1ACA5}"/>
              </a:ext>
            </a:extLst>
          </p:cNvPr>
          <p:cNvSpPr>
            <a:spLocks noGrp="1"/>
          </p:cNvSpPr>
          <p:nvPr>
            <p:ph type="body" sz="quarter" idx="46" hasCustomPrompt="1"/>
          </p:nvPr>
        </p:nvSpPr>
        <p:spPr bwMode="gray">
          <a:xfrm>
            <a:off x="533508" y="5351753"/>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4" name="Textplatzhalter 8">
            <a:extLst>
              <a:ext uri="{FF2B5EF4-FFF2-40B4-BE49-F238E27FC236}">
                <a16:creationId xmlns:a16="http://schemas.microsoft.com/office/drawing/2014/main" id="{0EB776AE-0143-C85F-03FB-98448F3729D0}"/>
              </a:ext>
            </a:extLst>
          </p:cNvPr>
          <p:cNvSpPr>
            <a:spLocks noGrp="1"/>
          </p:cNvSpPr>
          <p:nvPr>
            <p:ph type="body" sz="quarter" idx="47" hasCustomPrompt="1"/>
          </p:nvPr>
        </p:nvSpPr>
        <p:spPr bwMode="gray">
          <a:xfrm>
            <a:off x="4495906" y="5351753"/>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4" name="Textplatzhalter 8">
            <a:extLst>
              <a:ext uri="{FF2B5EF4-FFF2-40B4-BE49-F238E27FC236}">
                <a16:creationId xmlns:a16="http://schemas.microsoft.com/office/drawing/2014/main" id="{46095F25-020B-D9B5-D087-32D325E27346}"/>
              </a:ext>
            </a:extLst>
          </p:cNvPr>
          <p:cNvSpPr>
            <a:spLocks noGrp="1"/>
          </p:cNvSpPr>
          <p:nvPr>
            <p:ph type="body" sz="quarter" idx="49" hasCustomPrompt="1"/>
          </p:nvPr>
        </p:nvSpPr>
        <p:spPr bwMode="white">
          <a:xfrm>
            <a:off x="8458304" y="4798620"/>
            <a:ext cx="3200400" cy="548640"/>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09</a:t>
            </a:r>
          </a:p>
        </p:txBody>
      </p:sp>
      <p:sp>
        <p:nvSpPr>
          <p:cNvPr id="11" name="Textplatzhalter 8">
            <a:extLst>
              <a:ext uri="{FF2B5EF4-FFF2-40B4-BE49-F238E27FC236}">
                <a16:creationId xmlns:a16="http://schemas.microsoft.com/office/drawing/2014/main" id="{18C029D3-88A3-A719-4598-F660661BBDA7}"/>
              </a:ext>
            </a:extLst>
          </p:cNvPr>
          <p:cNvSpPr>
            <a:spLocks noGrp="1"/>
          </p:cNvSpPr>
          <p:nvPr>
            <p:ph type="body" sz="quarter" idx="50" hasCustomPrompt="1"/>
          </p:nvPr>
        </p:nvSpPr>
        <p:spPr bwMode="gray">
          <a:xfrm>
            <a:off x="8458304" y="5351753"/>
            <a:ext cx="320040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Tree>
    <p:extLst>
      <p:ext uri="{BB962C8B-B14F-4D97-AF65-F5344CB8AC3E}">
        <p14:creationId xmlns:p14="http://schemas.microsoft.com/office/powerpoint/2010/main" val="3899072963"/>
      </p:ext>
    </p:extLst>
  </p:cSld>
  <p:clrMapOvr>
    <a:masterClrMapping/>
  </p:clrMapOvr>
  <p:extLst>
    <p:ext uri="{DCECCB84-F9BA-43D5-87BE-67443E8EF086}">
      <p15:sldGuideLst xmlns:p15="http://schemas.microsoft.com/office/powerpoint/2012/main">
        <p15:guide id="3" pos="3749">
          <p15:clr>
            <a:srgbClr val="FBAE40"/>
          </p15:clr>
        </p15:guide>
        <p15:guide id="5" pos="393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bg bwMode="blackWhite">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5DD3A3-66B3-4EDE-09DB-E159AE4E365D}"/>
              </a:ext>
            </a:extLst>
          </p:cNvPr>
          <p:cNvSpPr/>
          <p:nvPr userDrawn="1"/>
        </p:nvSpPr>
        <p:spPr>
          <a:xfrm>
            <a:off x="0" y="0"/>
            <a:ext cx="12192000" cy="1396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21F75BC8-F612-2B70-B801-672E4369F889}"/>
              </a:ext>
            </a:extLst>
          </p:cNvPr>
          <p:cNvSpPr>
            <a:spLocks noGrp="1"/>
          </p:cNvSpPr>
          <p:nvPr>
            <p:ph type="title" hasCustomPrompt="1"/>
          </p:nvPr>
        </p:nvSpPr>
        <p:spPr bwMode="gray">
          <a:xfrm>
            <a:off x="533403" y="266700"/>
            <a:ext cx="11125194" cy="430887"/>
          </a:xfrm>
        </p:spPr>
        <p:txBody>
          <a:bodyPr/>
          <a:lstStyle>
            <a:lvl1pPr>
              <a:defRPr>
                <a:solidFill>
                  <a:schemeClr val="bg1"/>
                </a:solidFill>
              </a:defRPr>
            </a:lvl1pPr>
          </a:lstStyle>
          <a:p>
            <a:r>
              <a:rPr lang="en-US"/>
              <a:t>Add agenda title</a:t>
            </a:r>
          </a:p>
        </p:txBody>
      </p:sp>
      <p:sp>
        <p:nvSpPr>
          <p:cNvPr id="6" name="Fußzeilenplatzhalter 5">
            <a:extLst>
              <a:ext uri="{FF2B5EF4-FFF2-40B4-BE49-F238E27FC236}">
                <a16:creationId xmlns:a16="http://schemas.microsoft.com/office/drawing/2014/main" id="{BA817014-5BFC-469F-98F9-387F1D269363}"/>
              </a:ext>
            </a:extLst>
          </p:cNvPr>
          <p:cNvSpPr>
            <a:spLocks noGrp="1"/>
          </p:cNvSpPr>
          <p:nvPr>
            <p:ph type="ftr" sz="quarter" idx="16"/>
          </p:nvPr>
        </p:nvSpPr>
        <p: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defRPr lang="en-US" smtClean="0"/>
            </a:lvl1pPr>
          </a:lstStyle>
          <a:p>
            <a:r>
              <a:rPr lang="en-US"/>
              <a:t>Reinsurance 101   |   Cardine Zalenski   |   March 2025</a:t>
            </a:r>
          </a:p>
        </p:txBody>
      </p:sp>
      <p:sp>
        <p:nvSpPr>
          <p:cNvPr id="7" name="Foliennummernplatzhalter 6">
            <a:extLst>
              <a:ext uri="{FF2B5EF4-FFF2-40B4-BE49-F238E27FC236}">
                <a16:creationId xmlns:a16="http://schemas.microsoft.com/office/drawing/2014/main" id="{BF4CBD4C-0F49-F57C-9B27-DEC864627EEC}"/>
              </a:ext>
            </a:extLst>
          </p:cNvPr>
          <p:cNvSpPr>
            <a:spLocks noGrp="1"/>
          </p:cNvSpPr>
          <p:nvPr>
            <p:ph type="sldNum" sz="quarter" idx="17"/>
          </p:nvPr>
        </p:nvSpPr>
        <p: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defRPr lang="en-US" smtClean="0"/>
            </a:lvl1pPr>
          </a:lstStyle>
          <a:p>
            <a:fld id="{8FF9B0DE-3FEB-4AA0-B465-B80EF7C1333D}" type="slidenum">
              <a:rPr lang="en-US" smtClean="0"/>
              <a:pPr/>
              <a:t>‹#›</a:t>
            </a:fld>
            <a:endParaRPr lang="en-US"/>
          </a:p>
        </p:txBody>
      </p:sp>
      <p:sp>
        <p:nvSpPr>
          <p:cNvPr id="15" name="Textplatzhalter 8">
            <a:extLst>
              <a:ext uri="{FF2B5EF4-FFF2-40B4-BE49-F238E27FC236}">
                <a16:creationId xmlns:a16="http://schemas.microsoft.com/office/drawing/2014/main" id="{4C4A6E80-CB53-4D72-1B7B-3500815C4B7B}"/>
              </a:ext>
            </a:extLst>
          </p:cNvPr>
          <p:cNvSpPr>
            <a:spLocks noGrp="1"/>
          </p:cNvSpPr>
          <p:nvPr>
            <p:ph type="body" sz="quarter" idx="48" hasCustomPrompt="1"/>
          </p:nvPr>
        </p:nvSpPr>
        <p:spPr bwMode="white">
          <a:xfrm>
            <a:off x="533507" y="1661720"/>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9" name="Textplatzhalter 8">
            <a:extLst>
              <a:ext uri="{FF2B5EF4-FFF2-40B4-BE49-F238E27FC236}">
                <a16:creationId xmlns:a16="http://schemas.microsoft.com/office/drawing/2014/main" id="{7E03331E-BAE6-FE9A-0655-4888C3038D4F}"/>
              </a:ext>
            </a:extLst>
          </p:cNvPr>
          <p:cNvSpPr>
            <a:spLocks noGrp="1"/>
          </p:cNvSpPr>
          <p:nvPr>
            <p:ph type="body" sz="quarter" idx="18" hasCustomPrompt="1"/>
          </p:nvPr>
        </p:nvSpPr>
        <p:spPr bwMode="gray">
          <a:xfrm>
            <a:off x="1549592" y="1661720"/>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26" name="Textplatzhalter 8">
            <a:extLst>
              <a:ext uri="{FF2B5EF4-FFF2-40B4-BE49-F238E27FC236}">
                <a16:creationId xmlns:a16="http://schemas.microsoft.com/office/drawing/2014/main" id="{54A84130-BB18-0BA4-1EE9-823C0DB98D2B}"/>
              </a:ext>
            </a:extLst>
          </p:cNvPr>
          <p:cNvSpPr>
            <a:spLocks noGrp="1"/>
          </p:cNvSpPr>
          <p:nvPr>
            <p:ph type="body" sz="quarter" idx="30" hasCustomPrompt="1"/>
          </p:nvPr>
        </p:nvSpPr>
        <p:spPr bwMode="white">
          <a:xfrm>
            <a:off x="533507" y="2805268"/>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27" name="Textplatzhalter 8">
            <a:extLst>
              <a:ext uri="{FF2B5EF4-FFF2-40B4-BE49-F238E27FC236}">
                <a16:creationId xmlns:a16="http://schemas.microsoft.com/office/drawing/2014/main" id="{208F9C79-09A7-4EEA-9FFB-C9B3089CC82C}"/>
              </a:ext>
            </a:extLst>
          </p:cNvPr>
          <p:cNvSpPr>
            <a:spLocks noGrp="1"/>
          </p:cNvSpPr>
          <p:nvPr>
            <p:ph type="body" sz="quarter" idx="31" hasCustomPrompt="1"/>
          </p:nvPr>
        </p:nvSpPr>
        <p:spPr bwMode="white">
          <a:xfrm>
            <a:off x="533403" y="3948816"/>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28" name="Textplatzhalter 8">
            <a:extLst>
              <a:ext uri="{FF2B5EF4-FFF2-40B4-BE49-F238E27FC236}">
                <a16:creationId xmlns:a16="http://schemas.microsoft.com/office/drawing/2014/main" id="{07B81727-F8CD-3444-26FB-0954D4A41441}"/>
              </a:ext>
            </a:extLst>
          </p:cNvPr>
          <p:cNvSpPr>
            <a:spLocks noGrp="1"/>
          </p:cNvSpPr>
          <p:nvPr>
            <p:ph type="body" sz="quarter" idx="32" hasCustomPrompt="1"/>
          </p:nvPr>
        </p:nvSpPr>
        <p:spPr bwMode="white">
          <a:xfrm>
            <a:off x="533403" y="5092363"/>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30" name="Textplatzhalter 8">
            <a:extLst>
              <a:ext uri="{FF2B5EF4-FFF2-40B4-BE49-F238E27FC236}">
                <a16:creationId xmlns:a16="http://schemas.microsoft.com/office/drawing/2014/main" id="{176E8A7C-F934-3053-3346-B9C0DDCB28B0}"/>
              </a:ext>
            </a:extLst>
          </p:cNvPr>
          <p:cNvSpPr>
            <a:spLocks noGrp="1"/>
          </p:cNvSpPr>
          <p:nvPr>
            <p:ph type="body" sz="quarter" idx="34" hasCustomPrompt="1"/>
          </p:nvPr>
        </p:nvSpPr>
        <p:spPr bwMode="white">
          <a:xfrm>
            <a:off x="6253498" y="1661720"/>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34" name="Textplatzhalter 8">
            <a:extLst>
              <a:ext uri="{FF2B5EF4-FFF2-40B4-BE49-F238E27FC236}">
                <a16:creationId xmlns:a16="http://schemas.microsoft.com/office/drawing/2014/main" id="{6F35D68B-9EA2-1F5E-DBD3-B9F93C1D90B9}"/>
              </a:ext>
            </a:extLst>
          </p:cNvPr>
          <p:cNvSpPr>
            <a:spLocks noGrp="1"/>
          </p:cNvSpPr>
          <p:nvPr>
            <p:ph type="body" sz="quarter" idx="38" hasCustomPrompt="1"/>
          </p:nvPr>
        </p:nvSpPr>
        <p:spPr bwMode="white">
          <a:xfrm>
            <a:off x="6253394" y="2805268"/>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35" name="Textplatzhalter 8">
            <a:extLst>
              <a:ext uri="{FF2B5EF4-FFF2-40B4-BE49-F238E27FC236}">
                <a16:creationId xmlns:a16="http://schemas.microsoft.com/office/drawing/2014/main" id="{C0AE24B1-32EB-BCA7-7B48-261B6399A0A5}"/>
              </a:ext>
            </a:extLst>
          </p:cNvPr>
          <p:cNvSpPr>
            <a:spLocks noGrp="1"/>
          </p:cNvSpPr>
          <p:nvPr>
            <p:ph type="body" sz="quarter" idx="39" hasCustomPrompt="1"/>
          </p:nvPr>
        </p:nvSpPr>
        <p:spPr bwMode="white">
          <a:xfrm>
            <a:off x="6253290" y="3948816"/>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36" name="Textplatzhalter 8">
            <a:extLst>
              <a:ext uri="{FF2B5EF4-FFF2-40B4-BE49-F238E27FC236}">
                <a16:creationId xmlns:a16="http://schemas.microsoft.com/office/drawing/2014/main" id="{A942C4DD-370F-53DC-9980-04DA927CBB92}"/>
              </a:ext>
            </a:extLst>
          </p:cNvPr>
          <p:cNvSpPr>
            <a:spLocks noGrp="1"/>
          </p:cNvSpPr>
          <p:nvPr>
            <p:ph type="body" sz="quarter" idx="40" hasCustomPrompt="1"/>
          </p:nvPr>
        </p:nvSpPr>
        <p:spPr bwMode="white">
          <a:xfrm>
            <a:off x="6253290" y="5092363"/>
            <a:ext cx="1005840" cy="493776"/>
          </a:xfrm>
          <a:noFill/>
          <a:effectLst/>
        </p:spPr>
        <p:txBody>
          <a:bodyPr wrap="none" rIns="0" bIns="0" anchor="ctr" anchorCtr="0">
            <a:noAutofit/>
          </a:bodyPr>
          <a:lstStyle>
            <a:lvl1pPr marL="0" indent="0" algn="l">
              <a:buFontTx/>
              <a:buNone/>
              <a:defRPr sz="4400" b="0">
                <a:solidFill>
                  <a:schemeClr val="accent1"/>
                </a:solidFill>
                <a:latin typeface="+mj-lt"/>
              </a:defRPr>
            </a:lvl1pPr>
            <a:lvl2pPr marL="0" indent="0">
              <a:buFontTx/>
              <a:buNone/>
              <a:defRPr sz="4400" b="1">
                <a:solidFill>
                  <a:schemeClr val="tx2"/>
                </a:solidFill>
                <a:latin typeface="+mj-lt"/>
              </a:defRPr>
            </a:lvl2pPr>
            <a:lvl3pPr marL="0" indent="0">
              <a:buFontTx/>
              <a:buNone/>
              <a:defRPr sz="4400" b="1">
                <a:solidFill>
                  <a:schemeClr val="tx2"/>
                </a:solidFill>
                <a:latin typeface="+mj-lt"/>
              </a:defRPr>
            </a:lvl3pPr>
            <a:lvl4pPr marL="0" indent="0">
              <a:buFontTx/>
              <a:buNone/>
              <a:defRPr sz="4400" b="1">
                <a:solidFill>
                  <a:schemeClr val="tx2"/>
                </a:solidFill>
                <a:latin typeface="+mj-lt"/>
              </a:defRPr>
            </a:lvl4pPr>
            <a:lvl5pPr marL="0" indent="0">
              <a:buFontTx/>
              <a:buNone/>
              <a:defRPr sz="4400" b="1">
                <a:solidFill>
                  <a:schemeClr val="tx2"/>
                </a:solidFill>
                <a:latin typeface="+mj-lt"/>
              </a:defRPr>
            </a:lvl5pPr>
            <a:lvl6pPr marL="0" indent="0">
              <a:buFontTx/>
              <a:buNone/>
              <a:defRPr sz="4400" b="1">
                <a:solidFill>
                  <a:schemeClr val="tx2"/>
                </a:solidFill>
                <a:latin typeface="+mj-lt"/>
              </a:defRPr>
            </a:lvl6pPr>
            <a:lvl7pPr marL="0" indent="0">
              <a:buFontTx/>
              <a:buNone/>
              <a:defRPr sz="4400" b="1">
                <a:solidFill>
                  <a:schemeClr val="tx2"/>
                </a:solidFill>
                <a:latin typeface="+mj-lt"/>
              </a:defRPr>
            </a:lvl7pPr>
            <a:lvl8pPr marL="0" indent="0">
              <a:buFontTx/>
              <a:buNone/>
              <a:defRPr sz="4400" b="1">
                <a:solidFill>
                  <a:schemeClr val="tx2"/>
                </a:solidFill>
                <a:latin typeface="+mj-lt"/>
              </a:defRPr>
            </a:lvl8pPr>
            <a:lvl9pPr marL="0" indent="0">
              <a:buFontTx/>
              <a:buNone/>
              <a:defRPr sz="4400" b="1">
                <a:solidFill>
                  <a:schemeClr val="tx2"/>
                </a:solidFill>
                <a:latin typeface="+mj-lt"/>
              </a:defRPr>
            </a:lvl9pPr>
          </a:lstStyle>
          <a:p>
            <a:pPr lvl="0"/>
            <a:r>
              <a:rPr lang="en-US"/>
              <a:t>00</a:t>
            </a:r>
          </a:p>
        </p:txBody>
      </p:sp>
      <p:sp>
        <p:nvSpPr>
          <p:cNvPr id="2" name="Textplatzhalter 8">
            <a:extLst>
              <a:ext uri="{FF2B5EF4-FFF2-40B4-BE49-F238E27FC236}">
                <a16:creationId xmlns:a16="http://schemas.microsoft.com/office/drawing/2014/main" id="{FE96CCAE-DEB1-05B2-23F4-80296F42DC33}"/>
              </a:ext>
            </a:extLst>
          </p:cNvPr>
          <p:cNvSpPr>
            <a:spLocks noGrp="1"/>
          </p:cNvSpPr>
          <p:nvPr>
            <p:ph type="body" sz="quarter" idx="41" hasCustomPrompt="1"/>
          </p:nvPr>
        </p:nvSpPr>
        <p:spPr bwMode="gray">
          <a:xfrm>
            <a:off x="1549592" y="2805268"/>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3" name="Textplatzhalter 8">
            <a:extLst>
              <a:ext uri="{FF2B5EF4-FFF2-40B4-BE49-F238E27FC236}">
                <a16:creationId xmlns:a16="http://schemas.microsoft.com/office/drawing/2014/main" id="{A507323D-32FF-D21E-0B11-BE50DD3C09B2}"/>
              </a:ext>
            </a:extLst>
          </p:cNvPr>
          <p:cNvSpPr>
            <a:spLocks noGrp="1"/>
          </p:cNvSpPr>
          <p:nvPr>
            <p:ph type="body" sz="quarter" idx="42" hasCustomPrompt="1"/>
          </p:nvPr>
        </p:nvSpPr>
        <p:spPr bwMode="gray">
          <a:xfrm>
            <a:off x="1549592" y="3948816"/>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8" name="Textplatzhalter 8">
            <a:extLst>
              <a:ext uri="{FF2B5EF4-FFF2-40B4-BE49-F238E27FC236}">
                <a16:creationId xmlns:a16="http://schemas.microsoft.com/office/drawing/2014/main" id="{7E31A785-5524-76BF-9060-B6AA5B0F30E7}"/>
              </a:ext>
            </a:extLst>
          </p:cNvPr>
          <p:cNvSpPr>
            <a:spLocks noGrp="1"/>
          </p:cNvSpPr>
          <p:nvPr>
            <p:ph type="body" sz="quarter" idx="43" hasCustomPrompt="1"/>
          </p:nvPr>
        </p:nvSpPr>
        <p:spPr bwMode="gray">
          <a:xfrm>
            <a:off x="1549592" y="5092363"/>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0" name="Textplatzhalter 8">
            <a:extLst>
              <a:ext uri="{FF2B5EF4-FFF2-40B4-BE49-F238E27FC236}">
                <a16:creationId xmlns:a16="http://schemas.microsoft.com/office/drawing/2014/main" id="{EFEA4E51-2FA4-4753-1997-132CFAA3ED77}"/>
              </a:ext>
            </a:extLst>
          </p:cNvPr>
          <p:cNvSpPr>
            <a:spLocks noGrp="1"/>
          </p:cNvSpPr>
          <p:nvPr>
            <p:ph type="body" sz="quarter" idx="44" hasCustomPrompt="1"/>
          </p:nvPr>
        </p:nvSpPr>
        <p:spPr bwMode="gray">
          <a:xfrm>
            <a:off x="7269373" y="1661720"/>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2" name="Textplatzhalter 8">
            <a:extLst>
              <a:ext uri="{FF2B5EF4-FFF2-40B4-BE49-F238E27FC236}">
                <a16:creationId xmlns:a16="http://schemas.microsoft.com/office/drawing/2014/main" id="{AB9A186C-679D-438B-04CB-003052B11225}"/>
              </a:ext>
            </a:extLst>
          </p:cNvPr>
          <p:cNvSpPr>
            <a:spLocks noGrp="1"/>
          </p:cNvSpPr>
          <p:nvPr>
            <p:ph type="body" sz="quarter" idx="45" hasCustomPrompt="1"/>
          </p:nvPr>
        </p:nvSpPr>
        <p:spPr bwMode="gray">
          <a:xfrm>
            <a:off x="7269373" y="2805268"/>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3" name="Textplatzhalter 8">
            <a:extLst>
              <a:ext uri="{FF2B5EF4-FFF2-40B4-BE49-F238E27FC236}">
                <a16:creationId xmlns:a16="http://schemas.microsoft.com/office/drawing/2014/main" id="{5442791C-C3FF-9B10-DCFF-2C95FAD1ACA5}"/>
              </a:ext>
            </a:extLst>
          </p:cNvPr>
          <p:cNvSpPr>
            <a:spLocks noGrp="1"/>
          </p:cNvSpPr>
          <p:nvPr>
            <p:ph type="body" sz="quarter" idx="46" hasCustomPrompt="1"/>
          </p:nvPr>
        </p:nvSpPr>
        <p:spPr bwMode="gray">
          <a:xfrm>
            <a:off x="7269373" y="3948816"/>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
        <p:nvSpPr>
          <p:cNvPr id="14" name="Textplatzhalter 8">
            <a:extLst>
              <a:ext uri="{FF2B5EF4-FFF2-40B4-BE49-F238E27FC236}">
                <a16:creationId xmlns:a16="http://schemas.microsoft.com/office/drawing/2014/main" id="{0EB776AE-0143-C85F-03FB-98448F3729D0}"/>
              </a:ext>
            </a:extLst>
          </p:cNvPr>
          <p:cNvSpPr>
            <a:spLocks noGrp="1"/>
          </p:cNvSpPr>
          <p:nvPr>
            <p:ph type="body" sz="quarter" idx="47" hasCustomPrompt="1"/>
          </p:nvPr>
        </p:nvSpPr>
        <p:spPr bwMode="gray">
          <a:xfrm>
            <a:off x="7269373" y="5092363"/>
            <a:ext cx="4389120" cy="738664"/>
          </a:xfrm>
          <a:noFill/>
        </p:spPr>
        <p:txBody>
          <a:bodyPr/>
          <a:lstStyle>
            <a:lvl1pPr marL="0" indent="0">
              <a:spcAft>
                <a:spcPts val="0"/>
              </a:spcAft>
              <a:buFontTx/>
              <a:buNone/>
              <a:defRPr sz="1600" b="0">
                <a:solidFill>
                  <a:schemeClr val="tx1"/>
                </a:solidFill>
              </a:defRPr>
            </a:lvl1pPr>
            <a:lvl2pPr marL="0" indent="0">
              <a:spcAft>
                <a:spcPts val="0"/>
              </a:spcAft>
              <a:buFontTx/>
              <a:buNone/>
              <a:defRPr sz="1600">
                <a:solidFill>
                  <a:schemeClr val="tx1"/>
                </a:solidFill>
              </a:defRPr>
            </a:lvl2pPr>
            <a:lvl3pPr marL="0" indent="0">
              <a:spcAft>
                <a:spcPts val="0"/>
              </a:spcAft>
              <a:buFontTx/>
              <a:buNone/>
              <a:defRPr sz="1600">
                <a:solidFill>
                  <a:schemeClr val="bg1"/>
                </a:solidFill>
              </a:defRPr>
            </a:lvl3pPr>
            <a:lvl4pPr marL="0" indent="0">
              <a:spcAft>
                <a:spcPts val="0"/>
              </a:spcAft>
              <a:buFontTx/>
              <a:buNone/>
              <a:defRPr sz="1600">
                <a:solidFill>
                  <a:schemeClr val="bg1"/>
                </a:solidFill>
              </a:defRPr>
            </a:lvl4pPr>
            <a:lvl5pPr marL="0" indent="0">
              <a:spcAft>
                <a:spcPts val="0"/>
              </a:spcAft>
              <a:buFontTx/>
              <a:buNone/>
              <a:defRPr sz="1600">
                <a:solidFill>
                  <a:schemeClr val="bg1"/>
                </a:solidFill>
              </a:defRPr>
            </a:lvl5pPr>
            <a:lvl6pPr marL="0" indent="0">
              <a:spcAft>
                <a:spcPts val="0"/>
              </a:spcAft>
              <a:buFontTx/>
              <a:buNone/>
              <a:defRPr sz="1600">
                <a:solidFill>
                  <a:schemeClr val="bg1"/>
                </a:solidFill>
              </a:defRPr>
            </a:lvl6pPr>
            <a:lvl7pPr marL="0" indent="0">
              <a:spcAft>
                <a:spcPts val="0"/>
              </a:spcAft>
              <a:buFontTx/>
              <a:buNone/>
              <a:defRPr sz="1600">
                <a:solidFill>
                  <a:schemeClr val="bg1"/>
                </a:solidFill>
              </a:defRPr>
            </a:lvl7pPr>
            <a:lvl8pPr marL="0" indent="0">
              <a:spcAft>
                <a:spcPts val="0"/>
              </a:spcAft>
              <a:buFontTx/>
              <a:buNone/>
              <a:defRPr sz="1600">
                <a:solidFill>
                  <a:schemeClr val="bg1"/>
                </a:solidFill>
              </a:defRPr>
            </a:lvl8pPr>
            <a:lvl9pPr marL="0" indent="0">
              <a:spcAft>
                <a:spcPts val="0"/>
              </a:spcAft>
              <a:buFontTx/>
              <a:buNone/>
              <a:defRPr sz="1600">
                <a:solidFill>
                  <a:schemeClr val="bg1"/>
                </a:solidFill>
              </a:defRPr>
            </a:lvl9pPr>
          </a:lstStyle>
          <a:p>
            <a:pPr lvl="0"/>
            <a:r>
              <a:rPr lang="en-US"/>
              <a:t>Text</a:t>
            </a:r>
            <a:br>
              <a:rPr lang="en-US"/>
            </a:br>
            <a:r>
              <a:rPr lang="en-US"/>
              <a:t>(Optional Line 1)</a:t>
            </a:r>
            <a:br>
              <a:rPr lang="en-US"/>
            </a:br>
            <a:r>
              <a:rPr lang="en-US"/>
              <a:t>(Optional Line 2)</a:t>
            </a:r>
          </a:p>
        </p:txBody>
      </p:sp>
    </p:spTree>
    <p:extLst>
      <p:ext uri="{BB962C8B-B14F-4D97-AF65-F5344CB8AC3E}">
        <p14:creationId xmlns:p14="http://schemas.microsoft.com/office/powerpoint/2010/main" val="3567752974"/>
      </p:ext>
    </p:extLst>
  </p:cSld>
  <p:clrMapOvr>
    <a:masterClrMapping/>
  </p:clrMapOvr>
  <p:extLst>
    <p:ext uri="{DCECCB84-F9BA-43D5-87BE-67443E8EF086}">
      <p15:sldGuideLst xmlns:p15="http://schemas.microsoft.com/office/powerpoint/2012/main">
        <p15:guide id="3" pos="3749">
          <p15:clr>
            <a:srgbClr val="FBAE40"/>
          </p15:clr>
        </p15:guide>
        <p15:guide id="5" pos="393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533403" y="1371600"/>
            <a:ext cx="11125194" cy="163121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vl1pPr>
          </a:lstStyle>
          <a:p>
            <a:r>
              <a:rPr lang="en-US"/>
              <a:t>Reinsurance 101   |   Cardine Zalenski   |   March 2025</a:t>
            </a:r>
          </a:p>
        </p:txBody>
      </p:sp>
      <p:sp>
        <p:nvSpPr>
          <p:cNvPr id="8" name="Slide Number Placeholder 7"/>
          <p:cNvSpPr>
            <a:spLocks noGrp="1"/>
          </p:cNvSpPr>
          <p:nvPr>
            <p:ph type="sldNum" sz="quarter" idx="17"/>
          </p:nvPr>
        </p:nvSpPr>
        <p:spPr/>
        <p:txBody>
          <a:bodyPr/>
          <a:lstStyle>
            <a:lvl1pPr>
              <a:defRPr/>
            </a:lvl1pPr>
          </a:lstStyle>
          <a:p>
            <a:fld id="{7775D91B-F9DF-4F1D-8EA9-D5CFAB9576A2}" type="slidenum">
              <a:rPr lang="en-US" altLang="en-US" smtClean="0"/>
              <a:pPr/>
              <a:t>‹#›</a:t>
            </a:fld>
            <a:endParaRPr lang="en-US" altLang="en-US"/>
          </a:p>
        </p:txBody>
      </p:sp>
      <p:sp>
        <p:nvSpPr>
          <p:cNvPr id="3" name="Title 2">
            <a:extLst>
              <a:ext uri="{FF2B5EF4-FFF2-40B4-BE49-F238E27FC236}">
                <a16:creationId xmlns:a16="http://schemas.microsoft.com/office/drawing/2014/main" id="{5A881F7D-3A54-DB75-5083-772CD4C00808}"/>
              </a:ext>
            </a:extLst>
          </p:cNvPr>
          <p:cNvSpPr>
            <a:spLocks noGrp="1"/>
          </p:cNvSpPr>
          <p:nvPr>
            <p:ph type="title" hasCustomPrompt="1"/>
          </p:nvPr>
        </p:nvSpPr>
        <p:spPr/>
        <p:txBody>
          <a:bodyPr/>
          <a:lstStyle>
            <a:lvl1pPr>
              <a:defRPr>
                <a:solidFill>
                  <a:schemeClr val="tx1"/>
                </a:solidFill>
              </a:defRPr>
            </a:lvl1pPr>
          </a:lstStyle>
          <a:p>
            <a:r>
              <a:rPr lang="en-US"/>
              <a:t>Click to edit Master title style</a:t>
            </a:r>
            <a:br>
              <a:rPr lang="en-US"/>
            </a:br>
            <a:r>
              <a:rPr lang="en-US"/>
              <a:t>(in 1–2 Lines)</a:t>
            </a:r>
          </a:p>
        </p:txBody>
      </p:sp>
    </p:spTree>
    <p:extLst>
      <p:ext uri="{BB962C8B-B14F-4D97-AF65-F5344CB8AC3E}">
        <p14:creationId xmlns:p14="http://schemas.microsoft.com/office/powerpoint/2010/main" val="2857538293"/>
      </p:ext>
    </p:extLst>
  </p:cSld>
  <p:clrMapOvr>
    <a:masterClrMapping/>
  </p:clrMapOvr>
  <p:extLst>
    <p:ext uri="{DCECCB84-F9BA-43D5-87BE-67443E8EF086}">
      <p15:sldGuideLst xmlns:p15="http://schemas.microsoft.com/office/powerpoint/2012/main">
        <p15:guide id="2" pos="7344">
          <p15:clr>
            <a:srgbClr val="FBAE40"/>
          </p15:clr>
        </p15:guide>
        <p15:guide id="3" pos="336">
          <p15:clr>
            <a:srgbClr val="FBAE40"/>
          </p15:clr>
        </p15:guide>
        <p15:guide id="4"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3" y="266700"/>
            <a:ext cx="1112519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33403" y="1371596"/>
            <a:ext cx="111251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4800600" y="6464425"/>
            <a:ext cx="6858000" cy="17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r" rtl="0" fontAlgn="base">
              <a:spcBef>
                <a:spcPct val="0"/>
              </a:spcBef>
              <a:spcAft>
                <a:spcPct val="0"/>
              </a:spcAft>
              <a:defRPr lang="en-US" sz="900" kern="1200" smtClean="0">
                <a:solidFill>
                  <a:schemeClr val="accent3"/>
                </a:solidFill>
                <a:latin typeface="+mn-lt"/>
                <a:ea typeface="Barlow" panose="00000500000000000000" pitchFamily="2" charset="0"/>
                <a:cs typeface="Segoe UI" pitchFamily="34" charset="0"/>
              </a:defRPr>
            </a:lvl1pPr>
          </a:lstStyle>
          <a:p>
            <a:r>
              <a:rPr lang="en-US"/>
              <a:t>Reinsurance 101   |   Cardine Zalenski   |   March 2025</a:t>
            </a:r>
          </a:p>
        </p:txBody>
      </p:sp>
      <p:sp>
        <p:nvSpPr>
          <p:cNvPr id="1030" name="Rectangle 6"/>
          <p:cNvSpPr>
            <a:spLocks noGrp="1" noChangeArrowheads="1"/>
          </p:cNvSpPr>
          <p:nvPr>
            <p:ph type="sldNum" sz="quarter" idx="4"/>
          </p:nvPr>
        </p:nvSpPr>
        <p:spPr bwMode="auto">
          <a:xfrm>
            <a:off x="11658597" y="6464422"/>
            <a:ext cx="533403" cy="1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ctr">
              <a:defRPr sz="900">
                <a:solidFill>
                  <a:schemeClr val="accent3"/>
                </a:solidFill>
                <a:latin typeface="+mn-lt"/>
                <a:ea typeface="Barlow" panose="00000500000000000000" pitchFamily="2" charset="0"/>
                <a:cs typeface="Segoe UI" pitchFamily="34" charset="0"/>
              </a:defRPr>
            </a:lvl1pPr>
          </a:lstStyle>
          <a:p>
            <a:fld id="{7775D91B-F9DF-4F1D-8EA9-D5CFAB9576A2}" type="slidenum">
              <a:rPr lang="en-US" altLang="en-US" smtClean="0"/>
              <a:pPr/>
              <a:t>‹#›</a:t>
            </a:fld>
            <a:endParaRPr lang="en-US" altLang="en-US"/>
          </a:p>
        </p:txBody>
      </p:sp>
      <p:sp>
        <p:nvSpPr>
          <p:cNvPr id="13" name="Rectangle 5"/>
          <p:cNvSpPr txBox="1">
            <a:spLocks noChangeArrowheads="1"/>
          </p:cNvSpPr>
          <p:nvPr/>
        </p:nvSpPr>
        <p:spPr bwMode="auto">
          <a:xfrm>
            <a:off x="1417320" y="6461758"/>
            <a:ext cx="3383280" cy="1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algn="r" rtl="0" fontAlgn="base">
              <a:spcBef>
                <a:spcPct val="0"/>
              </a:spcBef>
              <a:spcAft>
                <a:spcPct val="0"/>
              </a:spcAft>
              <a:defRPr lang="en-US" sz="700" kern="1200" smtClean="0">
                <a:solidFill>
                  <a:schemeClr val="tx2">
                    <a:lumMod val="40000"/>
                    <a:lumOff val="60000"/>
                  </a:schemeClr>
                </a:solidFill>
                <a:latin typeface="Segoe UI" pitchFamily="34" charset="0"/>
                <a:ea typeface="Segoe UI" pitchFamily="34" charset="0"/>
                <a:cs typeface="Segoe U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900">
                <a:solidFill>
                  <a:schemeClr val="accent3"/>
                </a:solidFill>
                <a:latin typeface="+mn-lt"/>
              </a:rPr>
              <a:t>© General Reinsurance Corporation    |</a:t>
            </a:r>
            <a:r>
              <a:rPr lang="en-US" sz="900" b="1">
                <a:solidFill>
                  <a:schemeClr val="accent3"/>
                </a:solidFill>
                <a:latin typeface="+mn-lt"/>
              </a:rPr>
              <a:t>    </a:t>
            </a:r>
            <a:r>
              <a:rPr lang="en-US" sz="900">
                <a:solidFill>
                  <a:schemeClr val="accent3"/>
                </a:solidFill>
                <a:latin typeface="+mn-lt"/>
              </a:rPr>
              <a:t>Proprietary and Confidential</a:t>
            </a:r>
          </a:p>
        </p:txBody>
      </p:sp>
      <p:pic>
        <p:nvPicPr>
          <p:cNvPr id="5" name="Picture 19">
            <a:extLst>
              <a:ext uri="{FF2B5EF4-FFF2-40B4-BE49-F238E27FC236}">
                <a16:creationId xmlns:a16="http://schemas.microsoft.com/office/drawing/2014/main" id="{EAD683DF-2F9A-92F7-17DF-1448F102CA44}"/>
              </a:ext>
            </a:extLst>
          </p:cNvPr>
          <p:cNvPicPr>
            <a:picLocks noChangeAspect="1"/>
          </p:cNvPicPr>
          <p:nvPr userDrawn="1"/>
        </p:nvPicPr>
        <p:blipFill>
          <a:blip r:embed="rId48" cstate="print">
            <a:extLst>
              <a:ext uri="{28A0092B-C50C-407E-A947-70E740481C1C}">
                <a14:useLocalDpi xmlns:a14="http://schemas.microsoft.com/office/drawing/2010/main"/>
              </a:ext>
              <a:ext uri="{96DAC541-7B7A-43D3-8B79-37D633B846F1}">
                <asvg:svgBlip xmlns:asvg="http://schemas.microsoft.com/office/drawing/2016/SVG/main" r:embed="rId49"/>
              </a:ext>
            </a:extLst>
          </a:blip>
          <a:srcRect/>
          <a:stretch/>
        </p:blipFill>
        <p:spPr>
          <a:xfrm>
            <a:off x="533405" y="6225540"/>
            <a:ext cx="723917" cy="365760"/>
          </a:xfrm>
          <a:prstGeom prst="rect">
            <a:avLst/>
          </a:prstGeom>
        </p:spPr>
      </p:pic>
      <p:grpSp>
        <p:nvGrpSpPr>
          <p:cNvPr id="9" name="Group 8">
            <a:extLst>
              <a:ext uri="{FF2B5EF4-FFF2-40B4-BE49-F238E27FC236}">
                <a16:creationId xmlns:a16="http://schemas.microsoft.com/office/drawing/2014/main" id="{B2A93980-5548-67B2-0540-652C78AA14CB}"/>
              </a:ext>
            </a:extLst>
          </p:cNvPr>
          <p:cNvGrpSpPr/>
          <p:nvPr userDrawn="1"/>
        </p:nvGrpSpPr>
        <p:grpSpPr>
          <a:xfrm>
            <a:off x="-185324" y="-184784"/>
            <a:ext cx="12568344" cy="7229901"/>
            <a:chOff x="-185324" y="-184784"/>
            <a:chExt cx="12568344" cy="7229901"/>
          </a:xfrm>
        </p:grpSpPr>
        <p:grpSp>
          <p:nvGrpSpPr>
            <p:cNvPr id="14" name="Group 13">
              <a:extLst>
                <a:ext uri="{FF2B5EF4-FFF2-40B4-BE49-F238E27FC236}">
                  <a16:creationId xmlns:a16="http://schemas.microsoft.com/office/drawing/2014/main" id="{4758AF4D-F490-098C-94C6-BE7D834B076B}"/>
                </a:ext>
              </a:extLst>
            </p:cNvPr>
            <p:cNvGrpSpPr/>
            <p:nvPr userDrawn="1"/>
          </p:nvGrpSpPr>
          <p:grpSpPr>
            <a:xfrm>
              <a:off x="0" y="-184784"/>
              <a:ext cx="12191998" cy="91440"/>
              <a:chOff x="2" y="-472141"/>
              <a:chExt cx="12191998" cy="472138"/>
            </a:xfrm>
          </p:grpSpPr>
          <p:cxnSp>
            <p:nvCxnSpPr>
              <p:cNvPr id="1034" name="Straight Connector 1033">
                <a:extLst>
                  <a:ext uri="{FF2B5EF4-FFF2-40B4-BE49-F238E27FC236}">
                    <a16:creationId xmlns:a16="http://schemas.microsoft.com/office/drawing/2014/main" id="{151804FA-7757-0305-BD84-D22CBA86E665}"/>
                  </a:ext>
                </a:extLst>
              </p:cNvPr>
              <p:cNvCxnSpPr/>
              <p:nvPr userDrawn="1"/>
            </p:nvCxnSpPr>
            <p:spPr bwMode="auto">
              <a:xfrm>
                <a:off x="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5" name="Straight Connector 1034">
                <a:extLst>
                  <a:ext uri="{FF2B5EF4-FFF2-40B4-BE49-F238E27FC236}">
                    <a16:creationId xmlns:a16="http://schemas.microsoft.com/office/drawing/2014/main" id="{FE88F3D5-37F8-9B71-A70A-BA548C045E88}"/>
                  </a:ext>
                </a:extLst>
              </p:cNvPr>
              <p:cNvCxnSpPr/>
              <p:nvPr userDrawn="1"/>
            </p:nvCxnSpPr>
            <p:spPr bwMode="auto">
              <a:xfrm>
                <a:off x="24384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6" name="Straight Connector 1035">
                <a:extLst>
                  <a:ext uri="{FF2B5EF4-FFF2-40B4-BE49-F238E27FC236}">
                    <a16:creationId xmlns:a16="http://schemas.microsoft.com/office/drawing/2014/main" id="{6140F897-3291-8737-0DDA-8FA10E4C3CF8}"/>
                  </a:ext>
                </a:extLst>
              </p:cNvPr>
              <p:cNvCxnSpPr/>
              <p:nvPr userDrawn="1"/>
            </p:nvCxnSpPr>
            <p:spPr bwMode="auto">
              <a:xfrm>
                <a:off x="48768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7" name="Straight Connector 1036">
                <a:extLst>
                  <a:ext uri="{FF2B5EF4-FFF2-40B4-BE49-F238E27FC236}">
                    <a16:creationId xmlns:a16="http://schemas.microsoft.com/office/drawing/2014/main" id="{5CC0C13A-4C8D-2031-4CE0-02AA92163E93}"/>
                  </a:ext>
                </a:extLst>
              </p:cNvPr>
              <p:cNvCxnSpPr/>
              <p:nvPr userDrawn="1"/>
            </p:nvCxnSpPr>
            <p:spPr bwMode="auto">
              <a:xfrm>
                <a:off x="73152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8" name="Straight Connector 1037">
                <a:extLst>
                  <a:ext uri="{FF2B5EF4-FFF2-40B4-BE49-F238E27FC236}">
                    <a16:creationId xmlns:a16="http://schemas.microsoft.com/office/drawing/2014/main" id="{E6C83FD2-9671-987C-A807-6F55449BADED}"/>
                  </a:ext>
                </a:extLst>
              </p:cNvPr>
              <p:cNvCxnSpPr/>
              <p:nvPr userDrawn="1"/>
            </p:nvCxnSpPr>
            <p:spPr bwMode="auto">
              <a:xfrm>
                <a:off x="97536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9" name="Straight Connector 1038">
                <a:extLst>
                  <a:ext uri="{FF2B5EF4-FFF2-40B4-BE49-F238E27FC236}">
                    <a16:creationId xmlns:a16="http://schemas.microsoft.com/office/drawing/2014/main" id="{E01D2723-8F63-986C-4008-152BF156766A}"/>
                  </a:ext>
                </a:extLst>
              </p:cNvPr>
              <p:cNvCxnSpPr>
                <a:cxnSpLocks/>
              </p:cNvCxnSpPr>
              <p:nvPr userDrawn="1"/>
            </p:nvCxnSpPr>
            <p:spPr bwMode="auto">
              <a:xfrm>
                <a:off x="12192000"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1EDF7DDD-97EB-D06A-238A-8B42225F2A6E}"/>
                </a:ext>
              </a:extLst>
            </p:cNvPr>
            <p:cNvGrpSpPr/>
            <p:nvPr userDrawn="1"/>
          </p:nvGrpSpPr>
          <p:grpSpPr>
            <a:xfrm rot="16200000">
              <a:off x="-3568605" y="3383278"/>
              <a:ext cx="6858002" cy="91440"/>
              <a:chOff x="2" y="-472141"/>
              <a:chExt cx="12191998" cy="472138"/>
            </a:xfrm>
          </p:grpSpPr>
          <p:cxnSp>
            <p:nvCxnSpPr>
              <p:cNvPr id="1024" name="Straight Connector 1023">
                <a:extLst>
                  <a:ext uri="{FF2B5EF4-FFF2-40B4-BE49-F238E27FC236}">
                    <a16:creationId xmlns:a16="http://schemas.microsoft.com/office/drawing/2014/main" id="{FD176917-AE31-3729-7E53-B07620F18C79}"/>
                  </a:ext>
                </a:extLst>
              </p:cNvPr>
              <p:cNvCxnSpPr/>
              <p:nvPr userDrawn="1"/>
            </p:nvCxnSpPr>
            <p:spPr bwMode="auto">
              <a:xfrm>
                <a:off x="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25" name="Straight Connector 1024">
                <a:extLst>
                  <a:ext uri="{FF2B5EF4-FFF2-40B4-BE49-F238E27FC236}">
                    <a16:creationId xmlns:a16="http://schemas.microsoft.com/office/drawing/2014/main" id="{C9DE8DA4-D1EC-FC88-692B-524C6C4D77F7}"/>
                  </a:ext>
                </a:extLst>
              </p:cNvPr>
              <p:cNvCxnSpPr/>
              <p:nvPr userDrawn="1"/>
            </p:nvCxnSpPr>
            <p:spPr bwMode="auto">
              <a:xfrm>
                <a:off x="24384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28" name="Straight Connector 1027">
                <a:extLst>
                  <a:ext uri="{FF2B5EF4-FFF2-40B4-BE49-F238E27FC236}">
                    <a16:creationId xmlns:a16="http://schemas.microsoft.com/office/drawing/2014/main" id="{5899D4F0-5A03-26C9-9766-5FCBA0F0965F}"/>
                  </a:ext>
                </a:extLst>
              </p:cNvPr>
              <p:cNvCxnSpPr/>
              <p:nvPr userDrawn="1"/>
            </p:nvCxnSpPr>
            <p:spPr bwMode="auto">
              <a:xfrm>
                <a:off x="48768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1" name="Straight Connector 1030">
                <a:extLst>
                  <a:ext uri="{FF2B5EF4-FFF2-40B4-BE49-F238E27FC236}">
                    <a16:creationId xmlns:a16="http://schemas.microsoft.com/office/drawing/2014/main" id="{34F06D08-DFB6-DD0F-C268-BB9725C7B175}"/>
                  </a:ext>
                </a:extLst>
              </p:cNvPr>
              <p:cNvCxnSpPr/>
              <p:nvPr userDrawn="1"/>
            </p:nvCxnSpPr>
            <p:spPr bwMode="auto">
              <a:xfrm>
                <a:off x="73152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2" name="Straight Connector 1031">
                <a:extLst>
                  <a:ext uri="{FF2B5EF4-FFF2-40B4-BE49-F238E27FC236}">
                    <a16:creationId xmlns:a16="http://schemas.microsoft.com/office/drawing/2014/main" id="{4F8AB735-DB09-B7D1-1A30-E1114DB3776A}"/>
                  </a:ext>
                </a:extLst>
              </p:cNvPr>
              <p:cNvCxnSpPr/>
              <p:nvPr userDrawn="1"/>
            </p:nvCxnSpPr>
            <p:spPr bwMode="auto">
              <a:xfrm>
                <a:off x="9753602"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cxnSp>
            <p:nvCxnSpPr>
              <p:cNvPr id="1033" name="Straight Connector 1032">
                <a:extLst>
                  <a:ext uri="{FF2B5EF4-FFF2-40B4-BE49-F238E27FC236}">
                    <a16:creationId xmlns:a16="http://schemas.microsoft.com/office/drawing/2014/main" id="{6BFA31EA-4094-F608-8EF8-689CCF824E07}"/>
                  </a:ext>
                </a:extLst>
              </p:cNvPr>
              <p:cNvCxnSpPr>
                <a:cxnSpLocks/>
              </p:cNvCxnSpPr>
              <p:nvPr userDrawn="1"/>
            </p:nvCxnSpPr>
            <p:spPr bwMode="auto">
              <a:xfrm>
                <a:off x="12192000" y="-472141"/>
                <a:ext cx="0" cy="472138"/>
              </a:xfrm>
              <a:prstGeom prst="line">
                <a:avLst/>
              </a:prstGeom>
              <a:solidFill>
                <a:schemeClr val="accent1"/>
              </a:solidFill>
              <a:ln w="6350" cap="flat" cmpd="sng" algn="ctr">
                <a:solidFill>
                  <a:schemeClr val="accent3"/>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D789A244-06AD-4309-0E0D-66670F03B3C1}"/>
                </a:ext>
              </a:extLst>
            </p:cNvPr>
            <p:cNvGrpSpPr/>
            <p:nvPr userDrawn="1"/>
          </p:nvGrpSpPr>
          <p:grpSpPr>
            <a:xfrm>
              <a:off x="0" y="6953677"/>
              <a:ext cx="12191998" cy="91440"/>
              <a:chOff x="0" y="6986044"/>
              <a:chExt cx="12191998" cy="472138"/>
            </a:xfrm>
          </p:grpSpPr>
          <p:cxnSp>
            <p:nvCxnSpPr>
              <p:cNvPr id="25" name="Straight Connector 24">
                <a:extLst>
                  <a:ext uri="{FF2B5EF4-FFF2-40B4-BE49-F238E27FC236}">
                    <a16:creationId xmlns:a16="http://schemas.microsoft.com/office/drawing/2014/main" id="{877D1C8E-E7EE-1EFE-4956-5A18577A4735}"/>
                  </a:ext>
                </a:extLst>
              </p:cNvPr>
              <p:cNvCxnSpPr/>
              <p:nvPr userDrawn="1"/>
            </p:nvCxnSpPr>
            <p:spPr bwMode="auto">
              <a:xfrm>
                <a:off x="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4C618060-A6FF-5D55-7DB9-A858BCA3DAED}"/>
                  </a:ext>
                </a:extLst>
              </p:cNvPr>
              <p:cNvCxnSpPr/>
              <p:nvPr userDrawn="1"/>
            </p:nvCxnSpPr>
            <p:spPr bwMode="auto">
              <a:xfrm>
                <a:off x="203200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F97FD2A1-AD69-06CA-2453-1067FE70CFB2}"/>
                  </a:ext>
                </a:extLst>
              </p:cNvPr>
              <p:cNvCxnSpPr/>
              <p:nvPr userDrawn="1"/>
            </p:nvCxnSpPr>
            <p:spPr bwMode="auto">
              <a:xfrm>
                <a:off x="406400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809CFFF3-ED84-14E9-F1D0-38EC349E90D6}"/>
                  </a:ext>
                </a:extLst>
              </p:cNvPr>
              <p:cNvCxnSpPr/>
              <p:nvPr userDrawn="1"/>
            </p:nvCxnSpPr>
            <p:spPr bwMode="auto">
              <a:xfrm>
                <a:off x="812800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5431DF5-AA97-2F9B-5425-17743CEB8950}"/>
                  </a:ext>
                </a:extLst>
              </p:cNvPr>
              <p:cNvCxnSpPr/>
              <p:nvPr userDrawn="1"/>
            </p:nvCxnSpPr>
            <p:spPr bwMode="auto">
              <a:xfrm>
                <a:off x="1016000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8AE4FC76-B938-B904-1AD0-D25F11852F2C}"/>
                  </a:ext>
                </a:extLst>
              </p:cNvPr>
              <p:cNvCxnSpPr>
                <a:cxnSpLocks/>
              </p:cNvCxnSpPr>
              <p:nvPr userDrawn="1"/>
            </p:nvCxnSpPr>
            <p:spPr bwMode="auto">
              <a:xfrm>
                <a:off x="12191998"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2FC19A99-C793-F9B4-D223-3501E4433C80}"/>
                  </a:ext>
                </a:extLst>
              </p:cNvPr>
              <p:cNvCxnSpPr/>
              <p:nvPr userDrawn="1"/>
            </p:nvCxnSpPr>
            <p:spPr bwMode="auto">
              <a:xfrm>
                <a:off x="6096000" y="6986044"/>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FBD99F1B-FFD6-13EC-74EB-22D082DEA038}"/>
                </a:ext>
              </a:extLst>
            </p:cNvPr>
            <p:cNvGrpSpPr/>
            <p:nvPr userDrawn="1"/>
          </p:nvGrpSpPr>
          <p:grpSpPr>
            <a:xfrm>
              <a:off x="12291580" y="-3"/>
              <a:ext cx="91440" cy="6858000"/>
              <a:chOff x="12316303" y="-3"/>
              <a:chExt cx="472138" cy="6858002"/>
            </a:xfrm>
          </p:grpSpPr>
          <p:cxnSp>
            <p:nvCxnSpPr>
              <p:cNvPr id="18" name="Straight Connector 17">
                <a:extLst>
                  <a:ext uri="{FF2B5EF4-FFF2-40B4-BE49-F238E27FC236}">
                    <a16:creationId xmlns:a16="http://schemas.microsoft.com/office/drawing/2014/main" id="{082DB3D3-BE05-8D26-C6F6-AFDCF31946DB}"/>
                  </a:ext>
                </a:extLst>
              </p:cNvPr>
              <p:cNvCxnSpPr/>
              <p:nvPr userDrawn="1"/>
            </p:nvCxnSpPr>
            <p:spPr bwMode="auto">
              <a:xfrm rot="16200000">
                <a:off x="12552372" y="6621930"/>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3F417E3D-10B3-34FB-FBE1-4C675FC57242}"/>
                  </a:ext>
                </a:extLst>
              </p:cNvPr>
              <p:cNvCxnSpPr/>
              <p:nvPr userDrawn="1"/>
            </p:nvCxnSpPr>
            <p:spPr bwMode="auto">
              <a:xfrm rot="16200000">
                <a:off x="12552372" y="5478928"/>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2051EA7-E620-465B-C4DE-91AC74100487}"/>
                  </a:ext>
                </a:extLst>
              </p:cNvPr>
              <p:cNvCxnSpPr/>
              <p:nvPr userDrawn="1"/>
            </p:nvCxnSpPr>
            <p:spPr bwMode="auto">
              <a:xfrm rot="16200000">
                <a:off x="12552372" y="3192928"/>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7C971A42-B6D2-92BC-8F67-F3340388E827}"/>
                  </a:ext>
                </a:extLst>
              </p:cNvPr>
              <p:cNvCxnSpPr/>
              <p:nvPr userDrawn="1"/>
            </p:nvCxnSpPr>
            <p:spPr bwMode="auto">
              <a:xfrm rot="16200000">
                <a:off x="12552372" y="906928"/>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AAB5BEFB-231F-0990-8C99-CDF8D5904CDF}"/>
                  </a:ext>
                </a:extLst>
              </p:cNvPr>
              <p:cNvCxnSpPr>
                <a:cxnSpLocks/>
              </p:cNvCxnSpPr>
              <p:nvPr userDrawn="1"/>
            </p:nvCxnSpPr>
            <p:spPr bwMode="auto">
              <a:xfrm rot="16200000">
                <a:off x="12552372" y="-236072"/>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B6B0E46-9D81-AD62-35DE-487664F4B85C}"/>
                  </a:ext>
                </a:extLst>
              </p:cNvPr>
              <p:cNvCxnSpPr/>
              <p:nvPr userDrawn="1"/>
            </p:nvCxnSpPr>
            <p:spPr bwMode="auto">
              <a:xfrm rot="16200000">
                <a:off x="12552372" y="4335928"/>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E910448-4443-80AA-430A-AEA1A2AEAA44}"/>
                  </a:ext>
                </a:extLst>
              </p:cNvPr>
              <p:cNvCxnSpPr/>
              <p:nvPr userDrawn="1"/>
            </p:nvCxnSpPr>
            <p:spPr bwMode="auto">
              <a:xfrm rot="16200000">
                <a:off x="12552372" y="2049928"/>
                <a:ext cx="0" cy="472138"/>
              </a:xfrm>
              <a:prstGeom prst="line">
                <a:avLst/>
              </a:prstGeom>
              <a:solidFill>
                <a:schemeClr val="accent1"/>
              </a:solidFill>
              <a:ln w="6350" cap="flat" cmpd="sng" algn="ctr">
                <a:solidFill>
                  <a:schemeClr val="accent3">
                    <a:lumMod val="40000"/>
                    <a:lumOff val="60000"/>
                  </a:schemeClr>
                </a:solidFill>
                <a:prstDash val="solid"/>
                <a:round/>
                <a:headEnd type="none" w="med" len="med"/>
                <a:tailEnd type="none" w="med" len="med"/>
              </a:ln>
              <a:effectLst/>
            </p:spPr>
          </p:cxnSp>
        </p:grpSp>
      </p:grpSp>
    </p:spTree>
    <p:extLst>
      <p:ext uri="{BB962C8B-B14F-4D97-AF65-F5344CB8AC3E}">
        <p14:creationId xmlns:p14="http://schemas.microsoft.com/office/powerpoint/2010/main" val="2386720609"/>
      </p:ext>
    </p:extLst>
  </p:cSld>
  <p:clrMap bg1="lt1" tx1="dk1" bg2="lt2" tx2="dk2" accent1="accent1" accent2="accent2" accent3="accent3" accent4="accent4" accent5="accent5" accent6="accent6" hlink="hlink" folHlink="folHlink"/>
  <p:sldLayoutIdLst>
    <p:sldLayoutId id="2147483711" r:id="rId1"/>
    <p:sldLayoutId id="2147483743" r:id="rId2"/>
    <p:sldLayoutId id="2147483774" r:id="rId3"/>
    <p:sldLayoutId id="2147483713" r:id="rId4"/>
    <p:sldLayoutId id="2147483730" r:id="rId5"/>
    <p:sldLayoutId id="2147483747" r:id="rId6"/>
    <p:sldLayoutId id="2147483758" r:id="rId7"/>
    <p:sldLayoutId id="2147483757" r:id="rId8"/>
    <p:sldLayoutId id="2147483700" r:id="rId9"/>
    <p:sldLayoutId id="2147483775" r:id="rId10"/>
    <p:sldLayoutId id="2147483701" r:id="rId11"/>
    <p:sldLayoutId id="2147483776" r:id="rId12"/>
    <p:sldLayoutId id="2147483702" r:id="rId13"/>
    <p:sldLayoutId id="2147483777" r:id="rId14"/>
    <p:sldLayoutId id="2147483703" r:id="rId15"/>
    <p:sldLayoutId id="2147483778" r:id="rId16"/>
    <p:sldLayoutId id="2147483705" r:id="rId17"/>
    <p:sldLayoutId id="2147483779" r:id="rId18"/>
    <p:sldLayoutId id="2147483786" r:id="rId19"/>
    <p:sldLayoutId id="2147483787" r:id="rId20"/>
    <p:sldLayoutId id="2147483746" r:id="rId21"/>
    <p:sldLayoutId id="2147483745" r:id="rId22"/>
    <p:sldLayoutId id="2147483790" r:id="rId23"/>
    <p:sldLayoutId id="2147483763" r:id="rId24"/>
    <p:sldLayoutId id="2147483791" r:id="rId25"/>
    <p:sldLayoutId id="2147483764" r:id="rId26"/>
    <p:sldLayoutId id="2147483770" r:id="rId27"/>
    <p:sldLayoutId id="2147483771" r:id="rId28"/>
    <p:sldLayoutId id="2147483759" r:id="rId29"/>
    <p:sldLayoutId id="2147483760" r:id="rId30"/>
    <p:sldLayoutId id="2147483788" r:id="rId31"/>
    <p:sldLayoutId id="2147483761" r:id="rId32"/>
    <p:sldLayoutId id="2147483762" r:id="rId33"/>
    <p:sldLayoutId id="2147483789" r:id="rId34"/>
    <p:sldLayoutId id="2147483766" r:id="rId35"/>
    <p:sldLayoutId id="2147483706" r:id="rId36"/>
    <p:sldLayoutId id="2147483749" r:id="rId37"/>
    <p:sldLayoutId id="2147483707" r:id="rId38"/>
    <p:sldLayoutId id="2147483750" r:id="rId39"/>
    <p:sldLayoutId id="2147483739" r:id="rId40"/>
    <p:sldLayoutId id="2147483708" r:id="rId41"/>
    <p:sldLayoutId id="2147483751" r:id="rId42"/>
    <p:sldLayoutId id="2147483752" r:id="rId43"/>
    <p:sldLayoutId id="2147483740" r:id="rId44"/>
    <p:sldLayoutId id="2147483753" r:id="rId45"/>
    <p:sldLayoutId id="2147483754" r:id="rId46"/>
  </p:sldLayoutIdLst>
  <p:hf hdr="0" dt="0"/>
  <p:txStyles>
    <p:title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5867">
          <a:solidFill>
            <a:schemeClr val="tx2"/>
          </a:solidFill>
          <a:latin typeface="Arial" charset="0"/>
        </a:defRPr>
      </a:lvl2pPr>
      <a:lvl3pPr algn="ctr" rtl="0" eaLnBrk="1" fontAlgn="base" hangingPunct="1">
        <a:spcBef>
          <a:spcPct val="0"/>
        </a:spcBef>
        <a:spcAft>
          <a:spcPct val="0"/>
        </a:spcAft>
        <a:defRPr sz="5867">
          <a:solidFill>
            <a:schemeClr val="tx2"/>
          </a:solidFill>
          <a:latin typeface="Arial" charset="0"/>
        </a:defRPr>
      </a:lvl3pPr>
      <a:lvl4pPr algn="ctr" rtl="0" eaLnBrk="1" fontAlgn="base" hangingPunct="1">
        <a:spcBef>
          <a:spcPct val="0"/>
        </a:spcBef>
        <a:spcAft>
          <a:spcPct val="0"/>
        </a:spcAft>
        <a:defRPr sz="5867">
          <a:solidFill>
            <a:schemeClr val="tx2"/>
          </a:solidFill>
          <a:latin typeface="Arial" charset="0"/>
        </a:defRPr>
      </a:lvl4pPr>
      <a:lvl5pPr algn="ctr" rtl="0" eaLnBrk="1" fontAlgn="base" hangingPunct="1">
        <a:spcBef>
          <a:spcPct val="0"/>
        </a:spcBef>
        <a:spcAft>
          <a:spcPct val="0"/>
        </a:spcAft>
        <a:defRPr sz="5867">
          <a:solidFill>
            <a:schemeClr val="tx2"/>
          </a:solidFill>
          <a:latin typeface="Arial" charset="0"/>
        </a:defRPr>
      </a:lvl5pPr>
      <a:lvl6pPr marL="609515" algn="ctr" rtl="0" eaLnBrk="1" fontAlgn="base" hangingPunct="1">
        <a:spcBef>
          <a:spcPct val="0"/>
        </a:spcBef>
        <a:spcAft>
          <a:spcPct val="0"/>
        </a:spcAft>
        <a:defRPr sz="5867">
          <a:solidFill>
            <a:schemeClr val="tx2"/>
          </a:solidFill>
          <a:latin typeface="Arial" charset="0"/>
        </a:defRPr>
      </a:lvl6pPr>
      <a:lvl7pPr marL="1219031" algn="ctr" rtl="0" eaLnBrk="1" fontAlgn="base" hangingPunct="1">
        <a:spcBef>
          <a:spcPct val="0"/>
        </a:spcBef>
        <a:spcAft>
          <a:spcPct val="0"/>
        </a:spcAft>
        <a:defRPr sz="5867">
          <a:solidFill>
            <a:schemeClr val="tx2"/>
          </a:solidFill>
          <a:latin typeface="Arial" charset="0"/>
        </a:defRPr>
      </a:lvl7pPr>
      <a:lvl8pPr marL="1828546" algn="ctr" rtl="0" eaLnBrk="1" fontAlgn="base" hangingPunct="1">
        <a:spcBef>
          <a:spcPct val="0"/>
        </a:spcBef>
        <a:spcAft>
          <a:spcPct val="0"/>
        </a:spcAft>
        <a:defRPr sz="5867">
          <a:solidFill>
            <a:schemeClr val="tx2"/>
          </a:solidFill>
          <a:latin typeface="Arial" charset="0"/>
        </a:defRPr>
      </a:lvl8pPr>
      <a:lvl9pPr marL="2438062" algn="ctr" rtl="0" eaLnBrk="1" fontAlgn="base" hangingPunct="1">
        <a:spcBef>
          <a:spcPct val="0"/>
        </a:spcBef>
        <a:spcAft>
          <a:spcPct val="0"/>
        </a:spcAft>
        <a:defRPr sz="5867">
          <a:solidFill>
            <a:schemeClr val="tx2"/>
          </a:solidFill>
          <a:latin typeface="Arial" charset="0"/>
        </a:defRPr>
      </a:lvl9pPr>
    </p:titleStyle>
    <p:bodyStyle>
      <a:lvl1pPr marL="285750" indent="-285750" algn="l" rtl="0" eaLnBrk="1" fontAlgn="base" hangingPunct="1">
        <a:spcBef>
          <a:spcPts val="600"/>
        </a:spcBef>
        <a:spcAft>
          <a:spcPts val="600"/>
        </a:spcAft>
        <a:buFont typeface="Segoe UI" panose="020B0502040204020203" pitchFamily="34" charset="0"/>
        <a:buChar char="•"/>
        <a:defRPr sz="200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sz="180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p:bodyStyle>
    <p:otherStyle>
      <a:defPPr>
        <a:defRPr lang="en-US"/>
      </a:defPPr>
      <a:lvl1pPr marL="0" algn="l" defTabSz="1219031" rtl="0" eaLnBrk="1" latinLnBrk="0" hangingPunct="1">
        <a:defRPr sz="2400" kern="1200">
          <a:solidFill>
            <a:schemeClr val="tx1"/>
          </a:solidFill>
          <a:latin typeface="+mn-lt"/>
          <a:ea typeface="+mn-ea"/>
          <a:cs typeface="+mn-cs"/>
        </a:defRPr>
      </a:lvl1pPr>
      <a:lvl2pPr marL="609515" algn="l" defTabSz="1219031" rtl="0" eaLnBrk="1" latinLnBrk="0" hangingPunct="1">
        <a:defRPr sz="2400" kern="1200">
          <a:solidFill>
            <a:schemeClr val="tx1"/>
          </a:solidFill>
          <a:latin typeface="+mn-lt"/>
          <a:ea typeface="+mn-ea"/>
          <a:cs typeface="+mn-cs"/>
        </a:defRPr>
      </a:lvl2pPr>
      <a:lvl3pPr marL="1219031" algn="l" defTabSz="1219031" rtl="0" eaLnBrk="1" latinLnBrk="0" hangingPunct="1">
        <a:defRPr sz="2400" kern="1200">
          <a:solidFill>
            <a:schemeClr val="tx1"/>
          </a:solidFill>
          <a:latin typeface="+mn-lt"/>
          <a:ea typeface="+mn-ea"/>
          <a:cs typeface="+mn-cs"/>
        </a:defRPr>
      </a:lvl3pPr>
      <a:lvl4pPr marL="1828546" algn="l" defTabSz="1219031" rtl="0" eaLnBrk="1" latinLnBrk="0" hangingPunct="1">
        <a:defRPr sz="2400" kern="1200">
          <a:solidFill>
            <a:schemeClr val="tx1"/>
          </a:solidFill>
          <a:latin typeface="+mn-lt"/>
          <a:ea typeface="+mn-ea"/>
          <a:cs typeface="+mn-cs"/>
        </a:defRPr>
      </a:lvl4pPr>
      <a:lvl5pPr marL="2438062" algn="l" defTabSz="1219031" rtl="0" eaLnBrk="1" latinLnBrk="0" hangingPunct="1">
        <a:defRPr sz="2400" kern="1200">
          <a:solidFill>
            <a:schemeClr val="tx1"/>
          </a:solidFill>
          <a:latin typeface="+mn-lt"/>
          <a:ea typeface="+mn-ea"/>
          <a:cs typeface="+mn-cs"/>
        </a:defRPr>
      </a:lvl5pPr>
      <a:lvl6pPr marL="3047577" algn="l" defTabSz="1219031" rtl="0" eaLnBrk="1" latinLnBrk="0" hangingPunct="1">
        <a:defRPr sz="2400" kern="1200">
          <a:solidFill>
            <a:schemeClr val="tx1"/>
          </a:solidFill>
          <a:latin typeface="+mn-lt"/>
          <a:ea typeface="+mn-ea"/>
          <a:cs typeface="+mn-cs"/>
        </a:defRPr>
      </a:lvl6pPr>
      <a:lvl7pPr marL="3657093" algn="l" defTabSz="1219031" rtl="0" eaLnBrk="1" latinLnBrk="0" hangingPunct="1">
        <a:defRPr sz="2400" kern="1200">
          <a:solidFill>
            <a:schemeClr val="tx1"/>
          </a:solidFill>
          <a:latin typeface="+mn-lt"/>
          <a:ea typeface="+mn-ea"/>
          <a:cs typeface="+mn-cs"/>
        </a:defRPr>
      </a:lvl7pPr>
      <a:lvl8pPr marL="4266608" algn="l" defTabSz="1219031" rtl="0" eaLnBrk="1" latinLnBrk="0" hangingPunct="1">
        <a:defRPr sz="2400" kern="1200">
          <a:solidFill>
            <a:schemeClr val="tx1"/>
          </a:solidFill>
          <a:latin typeface="+mn-lt"/>
          <a:ea typeface="+mn-ea"/>
          <a:cs typeface="+mn-cs"/>
        </a:defRPr>
      </a:lvl8pPr>
      <a:lvl9pPr marL="4876123" algn="l" defTabSz="1219031"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336">
          <p15:clr>
            <a:srgbClr val="F26B43"/>
          </p15:clr>
        </p15:guide>
        <p15:guide id="3" pos="73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723DFFC-7A84-40F2-69DD-524819653FC2}"/>
              </a:ext>
            </a:extLst>
          </p:cNvPr>
          <p:cNvSpPr>
            <a:spLocks noGrp="1"/>
          </p:cNvSpPr>
          <p:nvPr>
            <p:ph type="ctrTitle"/>
          </p:nvPr>
        </p:nvSpPr>
        <p:spPr bwMode="gray">
          <a:xfrm>
            <a:off x="533400" y="3420230"/>
            <a:ext cx="9875838" cy="677108"/>
          </a:xfrm>
        </p:spPr>
        <p:txBody>
          <a:bodyPr/>
          <a:lstStyle/>
          <a:p>
            <a:r>
              <a:rPr lang="en-US"/>
              <a:t>Reinsurance 101  </a:t>
            </a:r>
            <a:endParaRPr lang="de-DE"/>
          </a:p>
        </p:txBody>
      </p:sp>
      <p:sp>
        <p:nvSpPr>
          <p:cNvPr id="8" name="Subtitle 7">
            <a:extLst>
              <a:ext uri="{FF2B5EF4-FFF2-40B4-BE49-F238E27FC236}">
                <a16:creationId xmlns:a16="http://schemas.microsoft.com/office/drawing/2014/main" id="{1E614ADB-816F-D0B2-36B5-7FDBAB3DD757}"/>
              </a:ext>
            </a:extLst>
          </p:cNvPr>
          <p:cNvSpPr>
            <a:spLocks noGrp="1"/>
          </p:cNvSpPr>
          <p:nvPr>
            <p:ph type="body" sz="quarter" idx="13"/>
          </p:nvPr>
        </p:nvSpPr>
        <p:spPr bwMode="gray">
          <a:xfrm>
            <a:off x="533400" y="4480298"/>
            <a:ext cx="9875520" cy="369332"/>
          </a:xfrm>
        </p:spPr>
        <p:txBody>
          <a:bodyPr/>
          <a:lstStyle/>
          <a:p>
            <a:r>
              <a:rPr lang="en-US"/>
              <a:t>Cardine Zalenski </a:t>
            </a:r>
            <a:endParaRPr lang="de-DE"/>
          </a:p>
        </p:txBody>
      </p:sp>
      <p:sp>
        <p:nvSpPr>
          <p:cNvPr id="5" name="Text Placeholder 4">
            <a:extLst>
              <a:ext uri="{FF2B5EF4-FFF2-40B4-BE49-F238E27FC236}">
                <a16:creationId xmlns:a16="http://schemas.microsoft.com/office/drawing/2014/main" id="{81DE52E0-7247-F64C-7ADD-3D07DAD4B1E3}"/>
              </a:ext>
            </a:extLst>
          </p:cNvPr>
          <p:cNvSpPr>
            <a:spLocks noGrp="1"/>
          </p:cNvSpPr>
          <p:nvPr>
            <p:ph type="body" sz="quarter" idx="14"/>
          </p:nvPr>
        </p:nvSpPr>
        <p:spPr>
          <a:xfrm>
            <a:off x="533401" y="5232513"/>
            <a:ext cx="9875520" cy="307777"/>
          </a:xfrm>
        </p:spPr>
        <p:txBody>
          <a:bodyPr/>
          <a:lstStyle/>
          <a:p>
            <a:r>
              <a:rPr lang="en-US"/>
              <a:t>April  2025</a:t>
            </a:r>
          </a:p>
        </p:txBody>
      </p:sp>
    </p:spTree>
    <p:extLst>
      <p:ext uri="{BB962C8B-B14F-4D97-AF65-F5344CB8AC3E}">
        <p14:creationId xmlns:p14="http://schemas.microsoft.com/office/powerpoint/2010/main" val="142991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6C3B8D-76E4-9EEC-037A-44D2F61E69AF}"/>
              </a:ext>
            </a:extLst>
          </p:cNvPr>
          <p:cNvSpPr>
            <a:spLocks noGrp="1"/>
          </p:cNvSpPr>
          <p:nvPr>
            <p:ph sz="quarter" idx="15"/>
          </p:nvPr>
        </p:nvSpPr>
        <p:spPr>
          <a:xfrm>
            <a:off x="2768002" y="1714500"/>
            <a:ext cx="8890598" cy="30008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65760" bIns="0" numCol="1" anchor="t" anchorCtr="0" compatLnSpc="1">
            <a:prstTxWarp prst="textNoShape">
              <a:avLst/>
            </a:prstTxWarp>
            <a:spAutoFit/>
          </a:bodyPr>
          <a:lstStyle/>
          <a:p>
            <a:pPr>
              <a:spcBef>
                <a:spcPts val="1200"/>
              </a:spcBef>
            </a:pPr>
            <a:r>
              <a:rPr lang="en-US"/>
              <a:t>Writing classes of business excluded from a treaty</a:t>
            </a:r>
          </a:p>
          <a:p>
            <a:pPr>
              <a:spcBef>
                <a:spcPts val="1200"/>
              </a:spcBef>
            </a:pPr>
            <a:r>
              <a:rPr lang="en-US"/>
              <a:t>protect treaty from losses</a:t>
            </a:r>
          </a:p>
          <a:p>
            <a:pPr>
              <a:spcBef>
                <a:spcPts val="1200"/>
              </a:spcBef>
            </a:pPr>
            <a:r>
              <a:rPr lang="en-US"/>
              <a:t>gain additional capacity</a:t>
            </a:r>
          </a:p>
          <a:p>
            <a:pPr>
              <a:spcBef>
                <a:spcPts val="1200"/>
              </a:spcBef>
            </a:pPr>
            <a:r>
              <a:rPr lang="en-US"/>
              <a:t>stabilize loss experience </a:t>
            </a:r>
          </a:p>
          <a:p>
            <a:pPr>
              <a:spcBef>
                <a:spcPts val="1200"/>
              </a:spcBef>
            </a:pPr>
            <a:r>
              <a:rPr lang="en-US"/>
              <a:t>mitigate effect of large losses </a:t>
            </a:r>
          </a:p>
          <a:p>
            <a:pPr>
              <a:spcBef>
                <a:spcPts val="1200"/>
              </a:spcBef>
            </a:pPr>
            <a:r>
              <a:rPr lang="en-US"/>
              <a:t>reinsure risks too “exotic” for treaty coverage</a:t>
            </a:r>
          </a:p>
        </p:txBody>
      </p:sp>
      <p:sp>
        <p:nvSpPr>
          <p:cNvPr id="2" name="Title 1">
            <a:extLst>
              <a:ext uri="{FF2B5EF4-FFF2-40B4-BE49-F238E27FC236}">
                <a16:creationId xmlns:a16="http://schemas.microsoft.com/office/drawing/2014/main" id="{BC7C9C2C-8597-41F3-8F42-31B6BFD64591}"/>
              </a:ext>
            </a:extLst>
          </p:cNvPr>
          <p:cNvSpPr>
            <a:spLocks noGrp="1"/>
          </p:cNvSpPr>
          <p:nvPr>
            <p:ph type="title"/>
          </p:nvPr>
        </p:nvSpPr>
        <p:spPr/>
        <p:txBody>
          <a:bodyPr>
            <a:normAutofit/>
          </a:bodyPr>
          <a:lstStyle/>
          <a:p>
            <a:r>
              <a:rPr lang="en-US"/>
              <a:t>Forms of Reinsurance </a:t>
            </a:r>
          </a:p>
        </p:txBody>
      </p:sp>
      <p:sp>
        <p:nvSpPr>
          <p:cNvPr id="5" name="Text Placeholder 4">
            <a:extLst>
              <a:ext uri="{FF2B5EF4-FFF2-40B4-BE49-F238E27FC236}">
                <a16:creationId xmlns:a16="http://schemas.microsoft.com/office/drawing/2014/main" id="{C6A09469-C66C-C4B1-478F-C24CAE074F9B}"/>
              </a:ext>
            </a:extLst>
          </p:cNvPr>
          <p:cNvSpPr>
            <a:spLocks noGrp="1"/>
          </p:cNvSpPr>
          <p:nvPr>
            <p:ph type="body" sz="quarter" idx="13"/>
          </p:nvPr>
        </p:nvSpPr>
        <p:spPr/>
        <p:txBody>
          <a:bodyPr/>
          <a:lstStyle/>
          <a:p>
            <a:r>
              <a:rPr lang="en-US"/>
              <a:t>Facultative Cover May Be Used For Different Purposes, Such As: </a:t>
            </a:r>
          </a:p>
        </p:txBody>
      </p:sp>
      <p:sp>
        <p:nvSpPr>
          <p:cNvPr id="13" name="Footer Placeholder 12">
            <a:extLst>
              <a:ext uri="{FF2B5EF4-FFF2-40B4-BE49-F238E27FC236}">
                <a16:creationId xmlns:a16="http://schemas.microsoft.com/office/drawing/2014/main" id="{4DAE3979-E9F7-3904-8660-5234F1C77CF0}"/>
              </a:ext>
            </a:extLst>
          </p:cNvPr>
          <p:cNvSpPr>
            <a:spLocks noGrp="1"/>
          </p:cNvSpPr>
          <p:nvPr>
            <p:ph type="ftr" sz="quarter" idx="16"/>
          </p:nvPr>
        </p:nvSpPr>
        <p:spPr/>
        <p:txBody>
          <a:bodyPr/>
          <a:lstStyle/>
          <a:p>
            <a:r>
              <a:rPr lang="en-US"/>
              <a:t>Reinsurance 101   |   Cardine Zalenski   |   March 2025</a:t>
            </a:r>
          </a:p>
        </p:txBody>
      </p:sp>
      <p:sp>
        <p:nvSpPr>
          <p:cNvPr id="3" name="Slide Number Placeholder 2">
            <a:extLst>
              <a:ext uri="{FF2B5EF4-FFF2-40B4-BE49-F238E27FC236}">
                <a16:creationId xmlns:a16="http://schemas.microsoft.com/office/drawing/2014/main" id="{AE234681-2E2E-A9C1-B6F4-3766A879CDBC}"/>
              </a:ext>
            </a:extLst>
          </p:cNvPr>
          <p:cNvSpPr>
            <a:spLocks noGrp="1"/>
          </p:cNvSpPr>
          <p:nvPr>
            <p:ph type="sldNum" sz="quarter" idx="17"/>
          </p:nvPr>
        </p:nvSpPr>
        <p:spPr/>
        <p:txBody>
          <a:bodyPr/>
          <a:lstStyle/>
          <a:p>
            <a:fld id="{7775D91B-F9DF-4F1D-8EA9-D5CFAB9576A2}" type="slidenum">
              <a:rPr lang="en-US" altLang="en-US" smtClean="0"/>
              <a:pPr/>
              <a:t>10</a:t>
            </a:fld>
            <a:endParaRPr lang="en-US" altLang="en-US"/>
          </a:p>
        </p:txBody>
      </p:sp>
      <p:sp>
        <p:nvSpPr>
          <p:cNvPr id="6" name="Text Placeholder 5">
            <a:extLst>
              <a:ext uri="{FF2B5EF4-FFF2-40B4-BE49-F238E27FC236}">
                <a16:creationId xmlns:a16="http://schemas.microsoft.com/office/drawing/2014/main" id="{A3BA1F30-E6A3-6592-A033-2326EAF2EE8D}"/>
              </a:ext>
            </a:extLst>
          </p:cNvPr>
          <p:cNvSpPr>
            <a:spLocks noGrp="1"/>
          </p:cNvSpPr>
          <p:nvPr>
            <p:ph type="body" sz="quarter" idx="20"/>
          </p:nvPr>
        </p:nvSpPr>
        <p:spPr/>
        <p:txBody>
          <a:bodyPr/>
          <a:lstStyle/>
          <a:p>
            <a:endParaRPr lang="en-US"/>
          </a:p>
        </p:txBody>
      </p:sp>
      <p:sp>
        <p:nvSpPr>
          <p:cNvPr id="11" name="Content Placeholder 2">
            <a:extLst>
              <a:ext uri="{FF2B5EF4-FFF2-40B4-BE49-F238E27FC236}">
                <a16:creationId xmlns:a16="http://schemas.microsoft.com/office/drawing/2014/main" id="{DC035CBC-808A-412B-BD75-AD4244AF03E8}"/>
              </a:ext>
            </a:extLst>
          </p:cNvPr>
          <p:cNvSpPr txBox="1">
            <a:spLocks/>
          </p:cNvSpPr>
          <p:nvPr/>
        </p:nvSpPr>
        <p:spPr>
          <a:xfrm>
            <a:off x="2349970" y="2394471"/>
            <a:ext cx="9724031" cy="3683358"/>
          </a:xfrm>
          <a:prstGeom prst="rect">
            <a:avLst/>
          </a:prstGeom>
        </p:spPr>
        <p:txBody>
          <a:bodyPr anchor="ctr">
            <a:normAutofit/>
          </a:bodyPr>
          <a:lstStyle>
            <a:lvl1pPr marL="285750" indent="-285750" algn="l" rtl="0" eaLnBrk="1" fontAlgn="base" hangingPunct="1">
              <a:spcBef>
                <a:spcPts val="600"/>
              </a:spcBef>
              <a:spcAft>
                <a:spcPts val="600"/>
              </a:spcAft>
              <a:buFont typeface="Segoe UI" panose="020B0502040204020203" pitchFamily="34" charset="0"/>
              <a:buChar char="•"/>
              <a:defRPr sz="200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sz="180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buFont typeface="Segoe UI" panose="020B0502040204020203" pitchFamily="34" charset="0"/>
              <a:buNone/>
            </a:pPr>
            <a:endParaRPr lang="en-US" kern="0"/>
          </a:p>
        </p:txBody>
      </p:sp>
    </p:spTree>
    <p:extLst>
      <p:ext uri="{BB962C8B-B14F-4D97-AF65-F5344CB8AC3E}">
        <p14:creationId xmlns:p14="http://schemas.microsoft.com/office/powerpoint/2010/main" val="128040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5D88B54-7935-F811-BB38-B8E2E1A9EFE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t="3125" b="3125"/>
          <a:stretch/>
        </p:blipFill>
        <p:spPr>
          <a:prstGeom prst="rect">
            <a:avLst/>
          </a:prstGeom>
        </p:spPr>
      </p:pic>
      <p:sp>
        <p:nvSpPr>
          <p:cNvPr id="9" name="Content Placeholder 8">
            <a:extLst>
              <a:ext uri="{FF2B5EF4-FFF2-40B4-BE49-F238E27FC236}">
                <a16:creationId xmlns:a16="http://schemas.microsoft.com/office/drawing/2014/main" id="{DCD1FCE3-03BE-AD3F-C7F3-8A60B51C8C5A}"/>
              </a:ext>
            </a:extLst>
          </p:cNvPr>
          <p:cNvSpPr>
            <a:spLocks noGrp="1"/>
          </p:cNvSpPr>
          <p:nvPr>
            <p:ph sz="quarter" idx="15"/>
          </p:nvPr>
        </p:nvSpPr>
        <p:spPr>
          <a:xfrm>
            <a:off x="533401" y="1714500"/>
            <a:ext cx="6246712" cy="1645920"/>
          </a:xfrm>
          <a:ln>
            <a:solidFill>
              <a:schemeClr val="tx2"/>
            </a:solidFill>
          </a:ln>
        </p:spPr>
        <p:txBody>
          <a:bodyPr lIns="1463040" anchor="ctr" anchorCtr="0">
            <a:noAutofit/>
          </a:bodyPr>
          <a:lstStyle/>
          <a:p>
            <a:pPr marL="0" indent="0">
              <a:spcBef>
                <a:spcPts val="0"/>
              </a:spcBef>
              <a:spcAft>
                <a:spcPts val="0"/>
              </a:spcAft>
              <a:buNone/>
            </a:pPr>
            <a:r>
              <a:rPr lang="en-US" sz="3200">
                <a:latin typeface="+mj-lt"/>
              </a:rPr>
              <a:t>Pro Rata</a:t>
            </a:r>
            <a:br>
              <a:rPr lang="en-US" sz="3200">
                <a:latin typeface="+mj-lt"/>
              </a:rPr>
            </a:br>
            <a:r>
              <a:rPr lang="en-US" sz="3200">
                <a:latin typeface="+mj-lt"/>
              </a:rPr>
              <a:t>a/k/a Quota Share</a:t>
            </a:r>
          </a:p>
        </p:txBody>
      </p:sp>
      <p:sp>
        <p:nvSpPr>
          <p:cNvPr id="3" name="Title 2">
            <a:extLst>
              <a:ext uri="{FF2B5EF4-FFF2-40B4-BE49-F238E27FC236}">
                <a16:creationId xmlns:a16="http://schemas.microsoft.com/office/drawing/2014/main" id="{E1722E7F-FC19-E35E-C05E-A7E2CCF0BB1C}"/>
              </a:ext>
            </a:extLst>
          </p:cNvPr>
          <p:cNvSpPr>
            <a:spLocks noGrp="1"/>
          </p:cNvSpPr>
          <p:nvPr>
            <p:ph type="title"/>
          </p:nvPr>
        </p:nvSpPr>
        <p:spPr/>
        <p:txBody>
          <a:bodyPr/>
          <a:lstStyle/>
          <a:p>
            <a:r>
              <a:rPr lang="en-US"/>
              <a:t>How can reinsurance be structured?</a:t>
            </a:r>
          </a:p>
        </p:txBody>
      </p:sp>
      <p:sp>
        <p:nvSpPr>
          <p:cNvPr id="11" name="Text Placeholder 10">
            <a:extLst>
              <a:ext uri="{FF2B5EF4-FFF2-40B4-BE49-F238E27FC236}">
                <a16:creationId xmlns:a16="http://schemas.microsoft.com/office/drawing/2014/main" id="{13C013CB-754D-037D-6A38-E71367627C7F}"/>
              </a:ext>
            </a:extLst>
          </p:cNvPr>
          <p:cNvSpPr>
            <a:spLocks noGrp="1"/>
          </p:cNvSpPr>
          <p:nvPr>
            <p:ph type="body" sz="quarter" idx="13"/>
          </p:nvPr>
        </p:nvSpPr>
        <p:spPr/>
        <p:txBody>
          <a:bodyPr/>
          <a:lstStyle/>
          <a:p>
            <a:r>
              <a:rPr lang="en-US"/>
              <a:t>Two Basic Structures</a:t>
            </a:r>
          </a:p>
        </p:txBody>
      </p:sp>
      <p:sp>
        <p:nvSpPr>
          <p:cNvPr id="8" name="Footer Placeholder 7">
            <a:extLst>
              <a:ext uri="{FF2B5EF4-FFF2-40B4-BE49-F238E27FC236}">
                <a16:creationId xmlns:a16="http://schemas.microsoft.com/office/drawing/2014/main" id="{8B88A008-BAF9-C5D9-AD8F-E0B98C6D3D09}"/>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10" name="Slide Number Placeholder 9">
            <a:extLst>
              <a:ext uri="{FF2B5EF4-FFF2-40B4-BE49-F238E27FC236}">
                <a16:creationId xmlns:a16="http://schemas.microsoft.com/office/drawing/2014/main" id="{17BA0788-5452-B18A-4827-EAEF40341899}"/>
              </a:ext>
            </a:extLst>
          </p:cNvPr>
          <p:cNvSpPr>
            <a:spLocks noGrp="1"/>
          </p:cNvSpPr>
          <p:nvPr>
            <p:ph type="sldNum" sz="quarter" idx="17"/>
          </p:nvPr>
        </p:nvSpPr>
        <p:spPr/>
        <p:txBody>
          <a:bodyPr/>
          <a:lstStyle/>
          <a:p>
            <a:fld id="{7775D91B-F9DF-4F1D-8EA9-D5CFAB9576A2}" type="slidenum">
              <a:rPr lang="en-US" altLang="en-US" smtClean="0">
                <a:solidFill>
                  <a:schemeClr val="bg1"/>
                </a:solidFill>
              </a:rPr>
              <a:pPr/>
              <a:t>11</a:t>
            </a:fld>
            <a:endParaRPr lang="en-US" altLang="en-US">
              <a:solidFill>
                <a:schemeClr val="bg1"/>
              </a:solidFill>
            </a:endParaRPr>
          </a:p>
        </p:txBody>
      </p:sp>
      <p:sp>
        <p:nvSpPr>
          <p:cNvPr id="17" name="Content Placeholder 8">
            <a:extLst>
              <a:ext uri="{FF2B5EF4-FFF2-40B4-BE49-F238E27FC236}">
                <a16:creationId xmlns:a16="http://schemas.microsoft.com/office/drawing/2014/main" id="{16DD8746-AA9C-16BC-CE94-98828A6C1B92}"/>
              </a:ext>
            </a:extLst>
          </p:cNvPr>
          <p:cNvSpPr txBox="1">
            <a:spLocks/>
          </p:cNvSpPr>
          <p:nvPr/>
        </p:nvSpPr>
        <p:spPr bwMode="auto">
          <a:xfrm>
            <a:off x="536944" y="3954780"/>
            <a:ext cx="6243314" cy="16459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63040" tIns="0" rIns="0" bIns="0" numCol="1" anchor="ctr" anchorCtr="0" compatLnSpc="1">
            <a:prstTxWarp prst="textNoShape">
              <a:avLst/>
            </a:prstTxWarp>
            <a:no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spcBef>
                <a:spcPts val="0"/>
              </a:spcBef>
              <a:spcAft>
                <a:spcPts val="0"/>
              </a:spcAft>
              <a:buFont typeface="Segoe UI" panose="020B0502040204020203" pitchFamily="34" charset="0"/>
              <a:buNone/>
            </a:pPr>
            <a:r>
              <a:rPr lang="en-US" sz="3200" kern="0">
                <a:solidFill>
                  <a:schemeClr val="accent1"/>
                </a:solidFill>
                <a:latin typeface="+mj-lt"/>
              </a:rPr>
              <a:t>Excess of Loss</a:t>
            </a:r>
          </a:p>
        </p:txBody>
      </p:sp>
      <p:sp>
        <p:nvSpPr>
          <p:cNvPr id="6" name="TextBox 5">
            <a:extLst>
              <a:ext uri="{FF2B5EF4-FFF2-40B4-BE49-F238E27FC236}">
                <a16:creationId xmlns:a16="http://schemas.microsoft.com/office/drawing/2014/main" id="{6C118EB6-193C-1252-2FA9-B859360A767A}"/>
              </a:ext>
            </a:extLst>
          </p:cNvPr>
          <p:cNvSpPr txBox="1"/>
          <p:nvPr/>
        </p:nvSpPr>
        <p:spPr>
          <a:xfrm>
            <a:off x="533399" y="1714500"/>
            <a:ext cx="1005840" cy="1645920"/>
          </a:xfrm>
          <a:prstGeom prst="rect">
            <a:avLst/>
          </a:prstGeom>
          <a:noFill/>
        </p:spPr>
        <p:txBody>
          <a:bodyPr wrap="square" lIns="0" tIns="0" rIns="0" bIns="0" rtlCol="0" anchor="ctr" anchorCtr="0">
            <a:noAutofit/>
          </a:bodyPr>
          <a:lstStyle/>
          <a:p>
            <a:pPr algn="ctr"/>
            <a:r>
              <a:rPr lang="en-US" sz="3600" i="1">
                <a:solidFill>
                  <a:schemeClr val="tx2"/>
                </a:solidFill>
                <a:latin typeface="Barlow Light" panose="00000400000000000000" pitchFamily="2" charset="0"/>
              </a:rPr>
              <a:t>1</a:t>
            </a:r>
          </a:p>
        </p:txBody>
      </p:sp>
      <p:sp>
        <p:nvSpPr>
          <p:cNvPr id="7" name="TextBox 6">
            <a:extLst>
              <a:ext uri="{FF2B5EF4-FFF2-40B4-BE49-F238E27FC236}">
                <a16:creationId xmlns:a16="http://schemas.microsoft.com/office/drawing/2014/main" id="{CFBA30A3-8A88-AF23-A0AA-23D2D9407608}"/>
              </a:ext>
            </a:extLst>
          </p:cNvPr>
          <p:cNvSpPr txBox="1"/>
          <p:nvPr/>
        </p:nvSpPr>
        <p:spPr>
          <a:xfrm>
            <a:off x="533399" y="3954780"/>
            <a:ext cx="1005840" cy="1645920"/>
          </a:xfrm>
          <a:prstGeom prst="rect">
            <a:avLst/>
          </a:prstGeom>
          <a:noFill/>
        </p:spPr>
        <p:txBody>
          <a:bodyPr wrap="square" lIns="0" tIns="0" rIns="0" bIns="0" rtlCol="0" anchor="ctr" anchorCtr="0">
            <a:noAutofit/>
          </a:bodyPr>
          <a:lstStyle/>
          <a:p>
            <a:pPr algn="ctr"/>
            <a:r>
              <a:rPr lang="en-US" sz="3600" i="1">
                <a:solidFill>
                  <a:schemeClr val="accent1"/>
                </a:solidFill>
                <a:latin typeface="Barlow Light" panose="00000400000000000000" pitchFamily="2" charset="0"/>
              </a:rPr>
              <a:t>2</a:t>
            </a:r>
          </a:p>
        </p:txBody>
      </p:sp>
      <p:cxnSp>
        <p:nvCxnSpPr>
          <p:cNvPr id="18" name="Straight Connector 17">
            <a:extLst>
              <a:ext uri="{FF2B5EF4-FFF2-40B4-BE49-F238E27FC236}">
                <a16:creationId xmlns:a16="http://schemas.microsoft.com/office/drawing/2014/main" id="{947C660A-18B5-90AC-6E86-01EF8D00D62B}"/>
              </a:ext>
            </a:extLst>
          </p:cNvPr>
          <p:cNvCxnSpPr>
            <a:cxnSpLocks/>
          </p:cNvCxnSpPr>
          <p:nvPr/>
        </p:nvCxnSpPr>
        <p:spPr bwMode="auto">
          <a:xfrm>
            <a:off x="1539239" y="1988820"/>
            <a:ext cx="0" cy="1097280"/>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B98CB1CC-82CA-1942-9E24-84B894A7F02D}"/>
              </a:ext>
            </a:extLst>
          </p:cNvPr>
          <p:cNvCxnSpPr>
            <a:cxnSpLocks/>
          </p:cNvCxnSpPr>
          <p:nvPr/>
        </p:nvCxnSpPr>
        <p:spPr bwMode="auto">
          <a:xfrm>
            <a:off x="1539239" y="4229100"/>
            <a:ext cx="0" cy="109728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14716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DCCEA3-1CC8-F8CB-DE4F-B471ADE97E0D}"/>
              </a:ext>
            </a:extLst>
          </p:cNvPr>
          <p:cNvSpPr>
            <a:spLocks noGrp="1"/>
          </p:cNvSpPr>
          <p:nvPr>
            <p:ph type="title"/>
          </p:nvPr>
        </p:nvSpPr>
        <p:spPr>
          <a:xfrm>
            <a:off x="533403" y="266700"/>
            <a:ext cx="11125194" cy="430887"/>
          </a:xfrm>
        </p:spPr>
        <p:txBody>
          <a:bodyPr/>
          <a:lstStyle/>
          <a:p>
            <a:r>
              <a:rPr lang="it-IT"/>
              <a:t>Pro Rata (Quota Share) Reinsurance</a:t>
            </a:r>
            <a:endParaRPr lang="en-US"/>
          </a:p>
        </p:txBody>
      </p:sp>
      <p:sp>
        <p:nvSpPr>
          <p:cNvPr id="11" name="Content Placeholder 2">
            <a:extLst>
              <a:ext uri="{FF2B5EF4-FFF2-40B4-BE49-F238E27FC236}">
                <a16:creationId xmlns:a16="http://schemas.microsoft.com/office/drawing/2014/main" id="{DC035CBC-808A-412B-BD75-AD4244AF03E8}"/>
              </a:ext>
            </a:extLst>
          </p:cNvPr>
          <p:cNvSpPr txBox="1">
            <a:spLocks/>
          </p:cNvSpPr>
          <p:nvPr/>
        </p:nvSpPr>
        <p:spPr>
          <a:xfrm>
            <a:off x="533404" y="1382209"/>
            <a:ext cx="11125194" cy="2103120"/>
          </a:xfrm>
          <a:prstGeom prst="rect">
            <a:avLst/>
          </a:prstGeom>
          <a:ln>
            <a:solidFill>
              <a:schemeClr val="tx2"/>
            </a:solidFill>
          </a:ln>
        </p:spPr>
        <p:txBody>
          <a:bodyPr lIns="457200" tIns="0" rIns="457200" bIns="0" anchor="ctr">
            <a:noAutofit/>
          </a:bodyPr>
          <a:lstStyle>
            <a:lvl1pPr marL="285750" indent="-285750" algn="l" rtl="0" eaLnBrk="1" fontAlgn="base" hangingPunct="1">
              <a:spcBef>
                <a:spcPts val="600"/>
              </a:spcBef>
              <a:spcAft>
                <a:spcPts val="600"/>
              </a:spcAft>
              <a:buFont typeface="Segoe UI" panose="020B0502040204020203" pitchFamily="34" charset="0"/>
              <a:buChar char="•"/>
              <a:defRPr sz="200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sz="180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Clr>
                <a:schemeClr val="tx1"/>
              </a:buClr>
              <a:buNone/>
              <a:defRPr/>
            </a:pPr>
            <a:r>
              <a:rPr lang="en-US" sz="3000" kern="0">
                <a:latin typeface="+mj-lt"/>
              </a:rPr>
              <a:t>Reinsurance in which the assuming company provides coverage for a percentage of the risk or risks reinsured, often from the ground up. </a:t>
            </a:r>
          </a:p>
        </p:txBody>
      </p:sp>
      <p:sp>
        <p:nvSpPr>
          <p:cNvPr id="13" name="Content Placeholder 2">
            <a:extLst>
              <a:ext uri="{FF2B5EF4-FFF2-40B4-BE49-F238E27FC236}">
                <a16:creationId xmlns:a16="http://schemas.microsoft.com/office/drawing/2014/main" id="{9B6E6023-3CD2-5851-D668-1CAC1421C6C5}"/>
              </a:ext>
            </a:extLst>
          </p:cNvPr>
          <p:cNvSpPr txBox="1">
            <a:spLocks/>
          </p:cNvSpPr>
          <p:nvPr/>
        </p:nvSpPr>
        <p:spPr>
          <a:xfrm>
            <a:off x="533400" y="3707974"/>
            <a:ext cx="11125194" cy="2103120"/>
          </a:xfrm>
          <a:prstGeom prst="rect">
            <a:avLst/>
          </a:prstGeom>
          <a:ln>
            <a:solidFill>
              <a:schemeClr val="accent1"/>
            </a:solidFill>
          </a:ln>
        </p:spPr>
        <p:txBody>
          <a:bodyPr lIns="457200" tIns="0" rIns="457200" bIns="0" anchor="ctr">
            <a:noAutofit/>
          </a:bodyPr>
          <a:lstStyle>
            <a:lvl1pPr marL="285750" indent="-285750" algn="l" rtl="0" eaLnBrk="1" fontAlgn="base" hangingPunct="1">
              <a:spcBef>
                <a:spcPts val="600"/>
              </a:spcBef>
              <a:spcAft>
                <a:spcPts val="600"/>
              </a:spcAft>
              <a:buFont typeface="Segoe UI" panose="020B0502040204020203" pitchFamily="34" charset="0"/>
              <a:buChar char="•"/>
              <a:defRPr sz="200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sz="180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Clr>
                <a:schemeClr val="tx1"/>
              </a:buClr>
              <a:buNone/>
              <a:defRPr/>
            </a:pPr>
            <a:r>
              <a:rPr lang="en-US" sz="3000" kern="0">
                <a:solidFill>
                  <a:schemeClr val="accent1"/>
                </a:solidFill>
                <a:latin typeface="+mj-lt"/>
              </a:rPr>
              <a:t>Premium is a similar portion of premium paid </a:t>
            </a:r>
            <a:br>
              <a:rPr lang="en-US" sz="3000" kern="0">
                <a:solidFill>
                  <a:schemeClr val="accent1"/>
                </a:solidFill>
                <a:latin typeface="+mj-lt"/>
              </a:rPr>
            </a:br>
            <a:r>
              <a:rPr lang="en-US" sz="3000" kern="0">
                <a:solidFill>
                  <a:schemeClr val="accent1"/>
                </a:solidFill>
                <a:latin typeface="+mj-lt"/>
              </a:rPr>
              <a:t>to the cedent by its insured, </a:t>
            </a:r>
            <a:br>
              <a:rPr lang="en-US" sz="3000" kern="0">
                <a:solidFill>
                  <a:schemeClr val="accent1"/>
                </a:solidFill>
                <a:latin typeface="+mj-lt"/>
              </a:rPr>
            </a:br>
            <a:r>
              <a:rPr lang="en-US" sz="3000" kern="0">
                <a:solidFill>
                  <a:schemeClr val="accent1"/>
                </a:solidFill>
                <a:latin typeface="+mj-lt"/>
              </a:rPr>
              <a:t>subject to possible ceding commission.</a:t>
            </a:r>
          </a:p>
        </p:txBody>
      </p:sp>
      <p:sp>
        <p:nvSpPr>
          <p:cNvPr id="2" name="Footer Placeholder 1">
            <a:extLst>
              <a:ext uri="{FF2B5EF4-FFF2-40B4-BE49-F238E27FC236}">
                <a16:creationId xmlns:a16="http://schemas.microsoft.com/office/drawing/2014/main" id="{99931329-7D21-08C4-AACE-EE5EE207D7C2}"/>
              </a:ext>
            </a:extLst>
          </p:cNvPr>
          <p:cNvSpPr>
            <a:spLocks noGrp="1"/>
          </p:cNvSpPr>
          <p:nvPr>
            <p:ph type="ftr" sz="quarter" idx="10"/>
          </p:nvPr>
        </p:nvSpPr>
        <p:spPr/>
        <p:txBody>
          <a:bodyPr/>
          <a:lstStyle/>
          <a:p>
            <a:r>
              <a:rPr lang="en-US"/>
              <a:t>Reinsurance 101   |   Cardine Zalenski   |   March 2025</a:t>
            </a:r>
          </a:p>
        </p:txBody>
      </p:sp>
      <p:sp>
        <p:nvSpPr>
          <p:cNvPr id="3" name="Slide Number Placeholder 2">
            <a:extLst>
              <a:ext uri="{FF2B5EF4-FFF2-40B4-BE49-F238E27FC236}">
                <a16:creationId xmlns:a16="http://schemas.microsoft.com/office/drawing/2014/main" id="{600DFD7C-5B09-8FD4-F09C-64B36E0A2960}"/>
              </a:ext>
            </a:extLst>
          </p:cNvPr>
          <p:cNvSpPr>
            <a:spLocks noGrp="1"/>
          </p:cNvSpPr>
          <p:nvPr>
            <p:ph type="sldNum" sz="quarter" idx="11"/>
          </p:nvPr>
        </p:nvSpPr>
        <p:spPr/>
        <p:txBody>
          <a:bodyPr/>
          <a:lstStyle/>
          <a:p>
            <a:fld id="{7775D91B-F9DF-4F1D-8EA9-D5CFAB9576A2}" type="slidenum">
              <a:rPr lang="en-US" altLang="en-US" smtClean="0"/>
              <a:pPr/>
              <a:t>12</a:t>
            </a:fld>
            <a:endParaRPr lang="en-US" altLang="en-US"/>
          </a:p>
        </p:txBody>
      </p:sp>
    </p:spTree>
    <p:extLst>
      <p:ext uri="{BB962C8B-B14F-4D97-AF65-F5344CB8AC3E}">
        <p14:creationId xmlns:p14="http://schemas.microsoft.com/office/powerpoint/2010/main" val="420354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85C41A-D23E-B88E-7140-965755BB7484}"/>
              </a:ext>
            </a:extLst>
          </p:cNvPr>
          <p:cNvSpPr>
            <a:spLocks noGrp="1"/>
          </p:cNvSpPr>
          <p:nvPr>
            <p:ph type="sldNum" sz="quarter" idx="17"/>
          </p:nvPr>
        </p:nvSpPr>
        <p:spPr/>
        <p:txBody>
          <a:bodyPr/>
          <a:lstStyle/>
          <a:p>
            <a:fld id="{7775D91B-F9DF-4F1D-8EA9-D5CFAB9576A2}" type="slidenum">
              <a:rPr lang="en-US" altLang="en-US" smtClean="0"/>
              <a:pPr/>
              <a:t>13</a:t>
            </a:fld>
            <a:endParaRPr lang="en-US" altLang="en-US"/>
          </a:p>
        </p:txBody>
      </p:sp>
      <p:sp>
        <p:nvSpPr>
          <p:cNvPr id="2" name="Title 1">
            <a:extLst>
              <a:ext uri="{FF2B5EF4-FFF2-40B4-BE49-F238E27FC236}">
                <a16:creationId xmlns:a16="http://schemas.microsoft.com/office/drawing/2014/main" id="{02644775-F1EC-3F15-5FBE-A8B6E8CB2356}"/>
              </a:ext>
            </a:extLst>
          </p:cNvPr>
          <p:cNvSpPr>
            <a:spLocks noGrp="1"/>
          </p:cNvSpPr>
          <p:nvPr>
            <p:ph type="title"/>
          </p:nvPr>
        </p:nvSpPr>
        <p:spPr>
          <a:xfrm>
            <a:off x="533403" y="266700"/>
            <a:ext cx="11125194" cy="430887"/>
          </a:xfrm>
        </p:spPr>
        <p:txBody>
          <a:bodyPr/>
          <a:lstStyle/>
          <a:p>
            <a:r>
              <a:rPr lang="en-US"/>
              <a:t>Pro Rata (Quota Share)</a:t>
            </a:r>
          </a:p>
        </p:txBody>
      </p:sp>
      <p:sp>
        <p:nvSpPr>
          <p:cNvPr id="4" name="Footer Placeholder 3">
            <a:extLst>
              <a:ext uri="{FF2B5EF4-FFF2-40B4-BE49-F238E27FC236}">
                <a16:creationId xmlns:a16="http://schemas.microsoft.com/office/drawing/2014/main" id="{9FF80124-0888-4BD1-A9E2-3F47F9F665FE}"/>
              </a:ext>
            </a:extLst>
          </p:cNvPr>
          <p:cNvSpPr>
            <a:spLocks noGrp="1"/>
          </p:cNvSpPr>
          <p:nvPr>
            <p:ph type="ftr" sz="quarter" idx="16"/>
          </p:nvPr>
        </p:nvSpPr>
        <p:spPr/>
        <p:txBody>
          <a:bodyPr/>
          <a:lstStyle/>
          <a:p>
            <a:r>
              <a:rPr lang="en-US"/>
              <a:t>Reinsurance 101   |   Cardine Zalenski   |   March 2025</a:t>
            </a:r>
          </a:p>
        </p:txBody>
      </p:sp>
      <p:sp>
        <p:nvSpPr>
          <p:cNvPr id="10" name="TextBox 9">
            <a:extLst>
              <a:ext uri="{FF2B5EF4-FFF2-40B4-BE49-F238E27FC236}">
                <a16:creationId xmlns:a16="http://schemas.microsoft.com/office/drawing/2014/main" id="{6C8A7586-5F60-9BFD-F9FC-F949FD0B2B31}"/>
              </a:ext>
            </a:extLst>
          </p:cNvPr>
          <p:cNvSpPr txBox="1"/>
          <p:nvPr/>
        </p:nvSpPr>
        <p:spPr>
          <a:xfrm>
            <a:off x="533403" y="1377300"/>
            <a:ext cx="11125194" cy="877163"/>
          </a:xfrm>
          <a:prstGeom prst="rect">
            <a:avLst/>
          </a:prstGeom>
          <a:noFill/>
        </p:spPr>
        <p:txBody>
          <a:bodyPr wrap="square" lIns="0" tIns="0" rIns="0" bIns="0" rtlCol="0">
            <a:spAutoFit/>
          </a:bodyPr>
          <a:lstStyle/>
          <a:p>
            <a:pPr algn="ctr">
              <a:spcAft>
                <a:spcPts val="600"/>
              </a:spcAft>
            </a:pPr>
            <a:r>
              <a:rPr lang="it-IT" sz="2800">
                <a:solidFill>
                  <a:schemeClr val="tx2"/>
                </a:solidFill>
                <a:latin typeface="Barlow SemiBold" panose="00000700000000000000" pitchFamily="2" charset="0"/>
              </a:rPr>
              <a:t>Insurer (Cedent)</a:t>
            </a:r>
          </a:p>
          <a:p>
            <a:pPr algn="ctr">
              <a:spcAft>
                <a:spcPts val="600"/>
              </a:spcAft>
            </a:pPr>
            <a:r>
              <a:rPr lang="it-IT" sz="2400">
                <a:solidFill>
                  <a:schemeClr val="tx2"/>
                </a:solidFill>
                <a:latin typeface="Barlow SemiBold" panose="00000700000000000000" pitchFamily="2" charset="0"/>
              </a:rPr>
              <a:t>50% Pro Rata Reinsurer</a:t>
            </a:r>
            <a:endParaRPr lang="en-US" sz="2400">
              <a:solidFill>
                <a:schemeClr val="tx2"/>
              </a:solidFill>
              <a:latin typeface="Barlow SemiBold" panose="00000700000000000000" pitchFamily="2" charset="0"/>
            </a:endParaRPr>
          </a:p>
        </p:txBody>
      </p:sp>
      <p:sp>
        <p:nvSpPr>
          <p:cNvPr id="11" name="Rectangle 15">
            <a:extLst>
              <a:ext uri="{FF2B5EF4-FFF2-40B4-BE49-F238E27FC236}">
                <a16:creationId xmlns:a16="http://schemas.microsoft.com/office/drawing/2014/main" id="{C7A5DB85-9E6C-027A-426B-AE24D5B51E67}"/>
              </a:ext>
            </a:extLst>
          </p:cNvPr>
          <p:cNvSpPr>
            <a:spLocks noChangeArrowheads="1"/>
          </p:cNvSpPr>
          <p:nvPr/>
        </p:nvSpPr>
        <p:spPr bwMode="auto">
          <a:xfrm>
            <a:off x="7512050" y="3312152"/>
            <a:ext cx="1219200" cy="2286000"/>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cs typeface="Arial"/>
            </a:endParaRPr>
          </a:p>
        </p:txBody>
      </p:sp>
      <p:sp>
        <p:nvSpPr>
          <p:cNvPr id="12" name="Rectangle 16">
            <a:extLst>
              <a:ext uri="{FF2B5EF4-FFF2-40B4-BE49-F238E27FC236}">
                <a16:creationId xmlns:a16="http://schemas.microsoft.com/office/drawing/2014/main" id="{504D340A-8666-3769-F753-8EABD082222E}"/>
              </a:ext>
            </a:extLst>
          </p:cNvPr>
          <p:cNvSpPr>
            <a:spLocks noChangeArrowheads="1"/>
          </p:cNvSpPr>
          <p:nvPr/>
        </p:nvSpPr>
        <p:spPr bwMode="auto">
          <a:xfrm>
            <a:off x="8731250" y="3312152"/>
            <a:ext cx="1219200" cy="2286000"/>
          </a:xfrm>
          <a:prstGeom prst="rect">
            <a:avLst/>
          </a:prstGeom>
          <a:solidFill>
            <a:schemeClr val="tx1"/>
          </a:solidFill>
          <a:ln w="9525">
            <a:solidFill>
              <a:schemeClr val="tx2"/>
            </a:solidFill>
            <a:miter lim="800000"/>
          </a:ln>
          <a:effectLst/>
        </p:spPr>
        <p:txBody>
          <a:bodyPr wrap="none" anchor="ct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n-lt"/>
              <a:cs typeface="Arial"/>
            </a:endParaRPr>
          </a:p>
        </p:txBody>
      </p:sp>
      <p:sp>
        <p:nvSpPr>
          <p:cNvPr id="13" name="TextBox 12">
            <a:extLst>
              <a:ext uri="{FF2B5EF4-FFF2-40B4-BE49-F238E27FC236}">
                <a16:creationId xmlns:a16="http://schemas.microsoft.com/office/drawing/2014/main" id="{00593D76-6326-7E36-6E43-3F9ED6BE1079}"/>
              </a:ext>
            </a:extLst>
          </p:cNvPr>
          <p:cNvSpPr txBox="1"/>
          <p:nvPr/>
        </p:nvSpPr>
        <p:spPr>
          <a:xfrm>
            <a:off x="4448175" y="2742974"/>
            <a:ext cx="3943350" cy="430887"/>
          </a:xfrm>
          <a:prstGeom prst="rect">
            <a:avLst/>
          </a:prstGeom>
          <a:noFill/>
        </p:spPr>
        <p:txBody>
          <a:bodyPr wrap="square" lIns="0" tIns="0" rIns="0" bIns="0" rtlCol="0">
            <a:spAutoFit/>
          </a:bodyPr>
          <a:lstStyle/>
          <a:p>
            <a:pPr algn="l"/>
            <a:r>
              <a:rPr lang="en-US" sz="2800">
                <a:latin typeface="+mn-lt"/>
              </a:rPr>
              <a:t> </a:t>
            </a:r>
            <a:r>
              <a:rPr lang="en-US" sz="2000">
                <a:latin typeface="+mn-lt"/>
              </a:rPr>
              <a:t>Ins.   Reins.</a:t>
            </a:r>
            <a:endParaRPr lang="en-US" sz="2000">
              <a:solidFill>
                <a:schemeClr val="tx2"/>
              </a:solidFill>
              <a:latin typeface="+mn-lt"/>
            </a:endParaRPr>
          </a:p>
        </p:txBody>
      </p:sp>
      <p:sp>
        <p:nvSpPr>
          <p:cNvPr id="14" name="Rectangle 6">
            <a:extLst>
              <a:ext uri="{FF2B5EF4-FFF2-40B4-BE49-F238E27FC236}">
                <a16:creationId xmlns:a16="http://schemas.microsoft.com/office/drawing/2014/main" id="{06E02EB6-435D-5F94-72DC-A3D0F405292A}"/>
              </a:ext>
            </a:extLst>
          </p:cNvPr>
          <p:cNvSpPr>
            <a:spLocks noChangeArrowheads="1"/>
          </p:cNvSpPr>
          <p:nvPr/>
        </p:nvSpPr>
        <p:spPr bwMode="auto">
          <a:xfrm>
            <a:off x="2241550" y="3312152"/>
            <a:ext cx="2438400" cy="22860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cs typeface="Arial"/>
            </a:endParaRPr>
          </a:p>
        </p:txBody>
      </p:sp>
      <p:sp>
        <p:nvSpPr>
          <p:cNvPr id="15" name="Text Box 11">
            <a:extLst>
              <a:ext uri="{FF2B5EF4-FFF2-40B4-BE49-F238E27FC236}">
                <a16:creationId xmlns:a16="http://schemas.microsoft.com/office/drawing/2014/main" id="{43E9AED5-0DF6-00B9-B799-861CD36C7B89}"/>
              </a:ext>
            </a:extLst>
          </p:cNvPr>
          <p:cNvSpPr txBox="1">
            <a:spLocks noChangeArrowheads="1"/>
          </p:cNvSpPr>
          <p:nvPr/>
        </p:nvSpPr>
        <p:spPr bwMode="auto">
          <a:xfrm>
            <a:off x="803276" y="2958417"/>
            <a:ext cx="132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a:defRPr>
            </a:lvl1pPr>
            <a:lvl2pPr marL="742950" indent="-285750" eaLnBrk="0" hangingPunct="0">
              <a:defRPr sz="2400">
                <a:solidFill>
                  <a:schemeClr val="tx1"/>
                </a:solidFill>
                <a:latin typeface="Arial"/>
              </a:defRPr>
            </a:lvl2pPr>
            <a:lvl3pPr marL="1143000" indent="-228600" eaLnBrk="0" hangingPunct="0">
              <a:defRPr sz="2400">
                <a:solidFill>
                  <a:schemeClr val="tx1"/>
                </a:solidFill>
                <a:latin typeface="Arial"/>
              </a:defRPr>
            </a:lvl3pPr>
            <a:lvl4pPr marL="1600200" indent="-228600" eaLnBrk="0" hangingPunct="0">
              <a:defRPr sz="2400">
                <a:solidFill>
                  <a:schemeClr val="tx1"/>
                </a:solidFill>
                <a:latin typeface="Arial"/>
              </a:defRPr>
            </a:lvl4pPr>
            <a:lvl5pPr marL="2057400" indent="-228600" eaLnBrk="0" hangingPunct="0">
              <a:defRPr sz="2400">
                <a:solidFill>
                  <a:schemeClr val="tx1"/>
                </a:solidFill>
                <a:latin typeface="Arial"/>
              </a:defRPr>
            </a:lvl5pPr>
            <a:lvl6pPr marL="25146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6pPr>
            <a:lvl7pPr marL="29718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7pPr>
            <a:lvl8pPr marL="34290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8pPr>
            <a:lvl9pPr marL="38862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2"/>
                </a:solidFill>
                <a:effectLst/>
                <a:uLnTx/>
                <a:uFillTx/>
                <a:latin typeface="Barlow SemiBold" panose="00000700000000000000" pitchFamily="2" charset="0"/>
                <a:cs typeface="Arial"/>
              </a:rPr>
              <a:t>$10M</a:t>
            </a:r>
          </a:p>
        </p:txBody>
      </p:sp>
      <p:sp>
        <p:nvSpPr>
          <p:cNvPr id="17" name="Text Box 11">
            <a:extLst>
              <a:ext uri="{FF2B5EF4-FFF2-40B4-BE49-F238E27FC236}">
                <a16:creationId xmlns:a16="http://schemas.microsoft.com/office/drawing/2014/main" id="{1CE6A8C5-28FB-F173-ECD1-E8D86FFA0908}"/>
              </a:ext>
            </a:extLst>
          </p:cNvPr>
          <p:cNvSpPr txBox="1">
            <a:spLocks noChangeArrowheads="1"/>
          </p:cNvSpPr>
          <p:nvPr/>
        </p:nvSpPr>
        <p:spPr bwMode="auto">
          <a:xfrm>
            <a:off x="7512050" y="4794092"/>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a:defRPr>
            </a:lvl1pPr>
            <a:lvl2pPr marL="742950" indent="-285750" eaLnBrk="0" hangingPunct="0">
              <a:defRPr sz="2400">
                <a:solidFill>
                  <a:schemeClr val="tx1"/>
                </a:solidFill>
                <a:latin typeface="Arial"/>
              </a:defRPr>
            </a:lvl2pPr>
            <a:lvl3pPr marL="1143000" indent="-228600" eaLnBrk="0" hangingPunct="0">
              <a:defRPr sz="2400">
                <a:solidFill>
                  <a:schemeClr val="tx1"/>
                </a:solidFill>
                <a:latin typeface="Arial"/>
              </a:defRPr>
            </a:lvl3pPr>
            <a:lvl4pPr marL="1600200" indent="-228600" eaLnBrk="0" hangingPunct="0">
              <a:defRPr sz="2400">
                <a:solidFill>
                  <a:schemeClr val="tx1"/>
                </a:solidFill>
                <a:latin typeface="Arial"/>
              </a:defRPr>
            </a:lvl4pPr>
            <a:lvl5pPr marL="2057400" indent="-228600" eaLnBrk="0" hangingPunct="0">
              <a:defRPr sz="2400">
                <a:solidFill>
                  <a:schemeClr val="tx1"/>
                </a:solidFill>
                <a:latin typeface="Arial"/>
              </a:defRPr>
            </a:lvl5pPr>
            <a:lvl6pPr marL="25146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6pPr>
            <a:lvl7pPr marL="29718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7pPr>
            <a:lvl8pPr marL="34290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8pPr>
            <a:lvl9pPr marL="38862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2"/>
                </a:solidFill>
                <a:effectLst/>
                <a:uLnTx/>
                <a:uFillTx/>
                <a:latin typeface="Barlow SemiBold" panose="00000700000000000000" pitchFamily="2" charset="0"/>
                <a:cs typeface="Arial"/>
              </a:rPr>
              <a:t>$</a:t>
            </a:r>
            <a:r>
              <a:rPr lang="en-US" sz="2800">
                <a:solidFill>
                  <a:schemeClr val="tx2"/>
                </a:solidFill>
                <a:latin typeface="Barlow SemiBold" panose="00000700000000000000" pitchFamily="2" charset="0"/>
                <a:cs typeface="Arial"/>
              </a:rPr>
              <a:t>5</a:t>
            </a:r>
            <a:r>
              <a:rPr kumimoji="0" lang="en-US" sz="2800" b="0" i="0" u="none" strike="noStrike" kern="1200" cap="none" spc="0" normalizeH="0" baseline="0" noProof="0">
                <a:ln>
                  <a:noFill/>
                </a:ln>
                <a:solidFill>
                  <a:schemeClr val="tx2"/>
                </a:solidFill>
                <a:effectLst/>
                <a:uLnTx/>
                <a:uFillTx/>
                <a:latin typeface="Barlow SemiBold" panose="00000700000000000000" pitchFamily="2" charset="0"/>
                <a:cs typeface="Arial"/>
              </a:rPr>
              <a:t>M</a:t>
            </a:r>
          </a:p>
        </p:txBody>
      </p:sp>
      <p:sp>
        <p:nvSpPr>
          <p:cNvPr id="18" name="Text Box 11">
            <a:extLst>
              <a:ext uri="{FF2B5EF4-FFF2-40B4-BE49-F238E27FC236}">
                <a16:creationId xmlns:a16="http://schemas.microsoft.com/office/drawing/2014/main" id="{8CB3837B-5EE9-0197-F975-1EEDD11117FC}"/>
              </a:ext>
            </a:extLst>
          </p:cNvPr>
          <p:cNvSpPr txBox="1">
            <a:spLocks noChangeArrowheads="1"/>
          </p:cNvSpPr>
          <p:nvPr/>
        </p:nvSpPr>
        <p:spPr bwMode="auto">
          <a:xfrm>
            <a:off x="8731250" y="4794092"/>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a:defRPr>
            </a:lvl1pPr>
            <a:lvl2pPr marL="742950" indent="-285750" eaLnBrk="0" hangingPunct="0">
              <a:defRPr sz="2400">
                <a:solidFill>
                  <a:schemeClr val="tx1"/>
                </a:solidFill>
                <a:latin typeface="Arial"/>
              </a:defRPr>
            </a:lvl2pPr>
            <a:lvl3pPr marL="1143000" indent="-228600" eaLnBrk="0" hangingPunct="0">
              <a:defRPr sz="2400">
                <a:solidFill>
                  <a:schemeClr val="tx1"/>
                </a:solidFill>
                <a:latin typeface="Arial"/>
              </a:defRPr>
            </a:lvl3pPr>
            <a:lvl4pPr marL="1600200" indent="-228600" eaLnBrk="0" hangingPunct="0">
              <a:defRPr sz="2400">
                <a:solidFill>
                  <a:schemeClr val="tx1"/>
                </a:solidFill>
                <a:latin typeface="Arial"/>
              </a:defRPr>
            </a:lvl4pPr>
            <a:lvl5pPr marL="2057400" indent="-228600" eaLnBrk="0" hangingPunct="0">
              <a:defRPr sz="2400">
                <a:solidFill>
                  <a:schemeClr val="tx1"/>
                </a:solidFill>
                <a:latin typeface="Arial"/>
              </a:defRPr>
            </a:lvl5pPr>
            <a:lvl6pPr marL="25146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6pPr>
            <a:lvl7pPr marL="29718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7pPr>
            <a:lvl8pPr marL="34290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8pPr>
            <a:lvl9pPr marL="38862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Barlow SemiBold" panose="00000700000000000000" pitchFamily="2" charset="0"/>
                <a:cs typeface="Arial"/>
              </a:rPr>
              <a:t>$</a:t>
            </a:r>
            <a:r>
              <a:rPr lang="en-US" sz="2800">
                <a:solidFill>
                  <a:schemeClr val="bg1"/>
                </a:solidFill>
                <a:latin typeface="Barlow SemiBold" panose="00000700000000000000" pitchFamily="2" charset="0"/>
                <a:cs typeface="Arial"/>
              </a:rPr>
              <a:t>5</a:t>
            </a:r>
            <a:r>
              <a:rPr kumimoji="0" lang="en-US" sz="2800" b="0" i="0" u="none" strike="noStrike" kern="1200" cap="none" spc="0" normalizeH="0" baseline="0" noProof="0">
                <a:ln>
                  <a:noFill/>
                </a:ln>
                <a:solidFill>
                  <a:schemeClr val="bg1"/>
                </a:solidFill>
                <a:effectLst/>
                <a:uLnTx/>
                <a:uFillTx/>
                <a:latin typeface="Barlow SemiBold" panose="00000700000000000000" pitchFamily="2" charset="0"/>
                <a:cs typeface="Arial"/>
              </a:rPr>
              <a:t>M</a:t>
            </a:r>
          </a:p>
        </p:txBody>
      </p:sp>
    </p:spTree>
    <p:extLst>
      <p:ext uri="{BB962C8B-B14F-4D97-AF65-F5344CB8AC3E}">
        <p14:creationId xmlns:p14="http://schemas.microsoft.com/office/powerpoint/2010/main" val="295488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07C61774-9E4A-3507-A633-8A4DB7D535B6}"/>
              </a:ext>
            </a:extLst>
          </p:cNvPr>
          <p:cNvSpPr>
            <a:spLocks noGrp="1"/>
          </p:cNvSpPr>
          <p:nvPr>
            <p:ph type="ftr" sz="quarter" idx="10"/>
          </p:nvPr>
        </p:nvSpPr>
        <p:spPr/>
        <p:txBody>
          <a:bodyPr/>
          <a:lstStyle/>
          <a:p>
            <a:r>
              <a:rPr lang="en-US"/>
              <a:t>Reinsurance 101   |   Cardine Zalenski   |   March 2025</a:t>
            </a:r>
          </a:p>
        </p:txBody>
      </p:sp>
      <p:sp>
        <p:nvSpPr>
          <p:cNvPr id="3" name="Title 2">
            <a:extLst>
              <a:ext uri="{FF2B5EF4-FFF2-40B4-BE49-F238E27FC236}">
                <a16:creationId xmlns:a16="http://schemas.microsoft.com/office/drawing/2014/main" id="{8DE08E34-3485-2D05-5E9B-75B080EC0AA9}"/>
              </a:ext>
            </a:extLst>
          </p:cNvPr>
          <p:cNvSpPr>
            <a:spLocks noGrp="1"/>
          </p:cNvSpPr>
          <p:nvPr>
            <p:ph type="title"/>
          </p:nvPr>
        </p:nvSpPr>
        <p:spPr>
          <a:xfrm>
            <a:off x="533403" y="266700"/>
            <a:ext cx="11125194" cy="430887"/>
          </a:xfrm>
        </p:spPr>
        <p:txBody>
          <a:bodyPr/>
          <a:lstStyle/>
          <a:p>
            <a:r>
              <a:rPr lang="en-US"/>
              <a:t>Excess of Loss </a:t>
            </a:r>
          </a:p>
        </p:txBody>
      </p:sp>
      <p:sp>
        <p:nvSpPr>
          <p:cNvPr id="9" name="Content Placeholder 2">
            <a:extLst>
              <a:ext uri="{FF2B5EF4-FFF2-40B4-BE49-F238E27FC236}">
                <a16:creationId xmlns:a16="http://schemas.microsoft.com/office/drawing/2014/main" id="{79F2707B-C370-10C2-EE10-A05AF85A80E3}"/>
              </a:ext>
            </a:extLst>
          </p:cNvPr>
          <p:cNvSpPr txBox="1">
            <a:spLocks/>
          </p:cNvSpPr>
          <p:nvPr/>
        </p:nvSpPr>
        <p:spPr>
          <a:xfrm>
            <a:off x="533403" y="1382209"/>
            <a:ext cx="11125193" cy="2103120"/>
          </a:xfrm>
          <a:prstGeom prst="rect">
            <a:avLst/>
          </a:prstGeom>
          <a:ln>
            <a:solidFill>
              <a:schemeClr val="tx2"/>
            </a:solidFill>
          </a:ln>
        </p:spPr>
        <p:txBody>
          <a:bodyPr lIns="457200" tIns="0" rIns="457200" bIns="0" anchor="ctr">
            <a:noAutofit/>
          </a:bodyPr>
          <a:lstStyle>
            <a:defPPr>
              <a:defRPr lang="en-US"/>
            </a:defPPr>
            <a:lvl1pPr marL="0" indent="0" algn="ctr" eaLnBrk="1" hangingPunct="1">
              <a:spcBef>
                <a:spcPts val="600"/>
              </a:spcBef>
              <a:spcAft>
                <a:spcPts val="600"/>
              </a:spcAft>
              <a:buClr>
                <a:schemeClr val="tx1"/>
              </a:buClr>
              <a:buFont typeface="Segoe UI" panose="020B0502040204020203" pitchFamily="34" charset="0"/>
              <a:buNone/>
              <a:defRPr sz="3000" kern="0">
                <a:latin typeface="+mj-lt"/>
              </a:defRPr>
            </a:lvl1pPr>
            <a:lvl2pPr marL="571500" indent="-228600" eaLnBrk="1" hangingPunct="1">
              <a:spcBef>
                <a:spcPts val="0"/>
              </a:spcBef>
              <a:spcAft>
                <a:spcPts val="600"/>
              </a:spcAft>
              <a:buFont typeface="Segoe UI" panose="020B0502040204020203" pitchFamily="34" charset="0"/>
              <a:buChar char="‐"/>
              <a:defRPr sz="1800">
                <a:latin typeface="+mn-lt"/>
              </a:defRPr>
            </a:lvl2pPr>
            <a:lvl3pPr marL="857250" indent="-228600" defTabSz="1066773" eaLnBrk="1" hangingPunct="1">
              <a:spcBef>
                <a:spcPts val="0"/>
              </a:spcBef>
              <a:spcAft>
                <a:spcPts val="600"/>
              </a:spcAft>
              <a:buFont typeface="Segoe UI" panose="020B0502040204020203" pitchFamily="34" charset="0"/>
              <a:buChar char="‐"/>
              <a:tabLst/>
              <a:defRPr sz="1600">
                <a:latin typeface="+mn-lt"/>
              </a:defRPr>
            </a:lvl3pPr>
            <a:lvl4pPr marL="1143000" indent="-228600" eaLnBrk="1" hangingPunct="1">
              <a:spcBef>
                <a:spcPts val="0"/>
              </a:spcBef>
              <a:spcAft>
                <a:spcPts val="600"/>
              </a:spcAft>
              <a:buFont typeface="Segoe UI" panose="020B0502040204020203" pitchFamily="34" charset="0"/>
              <a:buChar char="‐"/>
              <a:tabLst/>
              <a:defRPr sz="1600">
                <a:latin typeface="+mn-lt"/>
              </a:defRPr>
            </a:lvl4pPr>
            <a:lvl5pPr marL="1428750" indent="-228600" eaLnBrk="1" hangingPunct="1">
              <a:spcBef>
                <a:spcPts val="0"/>
              </a:spcBef>
              <a:spcAft>
                <a:spcPts val="600"/>
              </a:spcAft>
              <a:buFont typeface="Segoe UI" panose="020B0502040204020203" pitchFamily="34" charset="0"/>
              <a:buChar char="‐"/>
              <a:tabLst/>
              <a:defRPr sz="1600">
                <a:latin typeface="+mn-lt"/>
              </a:defRPr>
            </a:lvl5pPr>
            <a:lvl6pPr marL="3352335" indent="-304758" fontAlgn="base">
              <a:spcBef>
                <a:spcPct val="20000"/>
              </a:spcBef>
              <a:spcAft>
                <a:spcPct val="0"/>
              </a:spcAft>
              <a:buChar char="»"/>
              <a:defRPr sz="2667">
                <a:latin typeface="+mn-lt"/>
              </a:defRPr>
            </a:lvl6pPr>
            <a:lvl7pPr marL="3961850" indent="-304758" fontAlgn="base">
              <a:spcBef>
                <a:spcPct val="20000"/>
              </a:spcBef>
              <a:spcAft>
                <a:spcPct val="0"/>
              </a:spcAft>
              <a:buChar char="»"/>
              <a:defRPr sz="2667">
                <a:latin typeface="+mn-lt"/>
              </a:defRPr>
            </a:lvl7pPr>
            <a:lvl8pPr marL="4571366" indent="-304758" fontAlgn="base">
              <a:spcBef>
                <a:spcPct val="20000"/>
              </a:spcBef>
              <a:spcAft>
                <a:spcPct val="0"/>
              </a:spcAft>
              <a:buChar char="»"/>
              <a:defRPr sz="2667">
                <a:latin typeface="+mn-lt"/>
              </a:defRPr>
            </a:lvl8pPr>
            <a:lvl9pPr marL="5180881" indent="-304758" fontAlgn="base">
              <a:spcBef>
                <a:spcPct val="20000"/>
              </a:spcBef>
              <a:spcAft>
                <a:spcPct val="0"/>
              </a:spcAft>
              <a:buChar char="»"/>
              <a:defRPr sz="2667">
                <a:latin typeface="+mn-lt"/>
              </a:defRPr>
            </a:lvl9pPr>
          </a:lstStyle>
          <a:p>
            <a:r>
              <a:rPr lang="en-US"/>
              <a:t>Reinsurance that only applies to that portion of the cedent’s loss in excess of a particular sum</a:t>
            </a:r>
          </a:p>
        </p:txBody>
      </p:sp>
      <p:sp>
        <p:nvSpPr>
          <p:cNvPr id="11" name="Content Placeholder 2">
            <a:extLst>
              <a:ext uri="{FF2B5EF4-FFF2-40B4-BE49-F238E27FC236}">
                <a16:creationId xmlns:a16="http://schemas.microsoft.com/office/drawing/2014/main" id="{6412EF58-838A-4925-7C9E-A78CE668BC9B}"/>
              </a:ext>
            </a:extLst>
          </p:cNvPr>
          <p:cNvSpPr txBox="1">
            <a:spLocks/>
          </p:cNvSpPr>
          <p:nvPr/>
        </p:nvSpPr>
        <p:spPr>
          <a:xfrm>
            <a:off x="533403" y="3707974"/>
            <a:ext cx="11125193" cy="2103120"/>
          </a:xfrm>
          <a:prstGeom prst="rect">
            <a:avLst/>
          </a:prstGeom>
          <a:ln>
            <a:solidFill>
              <a:schemeClr val="accent1"/>
            </a:solidFill>
          </a:ln>
        </p:spPr>
        <p:txBody>
          <a:bodyPr lIns="457200" tIns="0" rIns="457200" bIns="0" anchor="ctr">
            <a:noAutofit/>
          </a:bodyPr>
          <a:lstStyle>
            <a:defPPr>
              <a:defRPr lang="en-US"/>
            </a:defPPr>
            <a:lvl1pPr marL="0" indent="0" algn="ctr" eaLnBrk="1" hangingPunct="1">
              <a:spcBef>
                <a:spcPts val="600"/>
              </a:spcBef>
              <a:spcAft>
                <a:spcPts val="600"/>
              </a:spcAft>
              <a:buClr>
                <a:schemeClr val="tx1"/>
              </a:buClr>
              <a:buFont typeface="Segoe UI" panose="020B0502040204020203" pitchFamily="34" charset="0"/>
              <a:buNone/>
              <a:defRPr sz="3000" kern="0">
                <a:solidFill>
                  <a:schemeClr val="accent1"/>
                </a:solidFill>
                <a:latin typeface="+mj-lt"/>
              </a:defRPr>
            </a:lvl1pPr>
            <a:lvl2pPr marL="571500" indent="-228600" eaLnBrk="1" hangingPunct="1">
              <a:spcBef>
                <a:spcPts val="0"/>
              </a:spcBef>
              <a:spcAft>
                <a:spcPts val="600"/>
              </a:spcAft>
              <a:buFont typeface="Segoe UI" panose="020B0502040204020203" pitchFamily="34" charset="0"/>
              <a:buChar char="‐"/>
              <a:defRPr sz="1800">
                <a:latin typeface="+mn-lt"/>
              </a:defRPr>
            </a:lvl2pPr>
            <a:lvl3pPr marL="857250" indent="-228600" defTabSz="1066773" eaLnBrk="1" hangingPunct="1">
              <a:spcBef>
                <a:spcPts val="0"/>
              </a:spcBef>
              <a:spcAft>
                <a:spcPts val="600"/>
              </a:spcAft>
              <a:buFont typeface="Segoe UI" panose="020B0502040204020203" pitchFamily="34" charset="0"/>
              <a:buChar char="‐"/>
              <a:tabLst/>
              <a:defRPr sz="1600">
                <a:latin typeface="+mn-lt"/>
              </a:defRPr>
            </a:lvl3pPr>
            <a:lvl4pPr marL="1143000" indent="-228600" eaLnBrk="1" hangingPunct="1">
              <a:spcBef>
                <a:spcPts val="0"/>
              </a:spcBef>
              <a:spcAft>
                <a:spcPts val="600"/>
              </a:spcAft>
              <a:buFont typeface="Segoe UI" panose="020B0502040204020203" pitchFamily="34" charset="0"/>
              <a:buChar char="‐"/>
              <a:tabLst/>
              <a:defRPr sz="1600">
                <a:latin typeface="+mn-lt"/>
              </a:defRPr>
            </a:lvl4pPr>
            <a:lvl5pPr marL="1428750" indent="-228600" eaLnBrk="1" hangingPunct="1">
              <a:spcBef>
                <a:spcPts val="0"/>
              </a:spcBef>
              <a:spcAft>
                <a:spcPts val="600"/>
              </a:spcAft>
              <a:buFont typeface="Segoe UI" panose="020B0502040204020203" pitchFamily="34" charset="0"/>
              <a:buChar char="‐"/>
              <a:tabLst/>
              <a:defRPr sz="1600">
                <a:latin typeface="+mn-lt"/>
              </a:defRPr>
            </a:lvl5pPr>
            <a:lvl6pPr marL="3352335" indent="-304758" fontAlgn="base">
              <a:spcBef>
                <a:spcPct val="20000"/>
              </a:spcBef>
              <a:spcAft>
                <a:spcPct val="0"/>
              </a:spcAft>
              <a:buChar char="»"/>
              <a:defRPr sz="2667">
                <a:latin typeface="+mn-lt"/>
              </a:defRPr>
            </a:lvl6pPr>
            <a:lvl7pPr marL="3961850" indent="-304758" fontAlgn="base">
              <a:spcBef>
                <a:spcPct val="20000"/>
              </a:spcBef>
              <a:spcAft>
                <a:spcPct val="0"/>
              </a:spcAft>
              <a:buChar char="»"/>
              <a:defRPr sz="2667">
                <a:latin typeface="+mn-lt"/>
              </a:defRPr>
            </a:lvl7pPr>
            <a:lvl8pPr marL="4571366" indent="-304758" fontAlgn="base">
              <a:spcBef>
                <a:spcPct val="20000"/>
              </a:spcBef>
              <a:spcAft>
                <a:spcPct val="0"/>
              </a:spcAft>
              <a:buChar char="»"/>
              <a:defRPr sz="2667">
                <a:latin typeface="+mn-lt"/>
              </a:defRPr>
            </a:lvl8pPr>
            <a:lvl9pPr marL="5180881" indent="-304758" fontAlgn="base">
              <a:spcBef>
                <a:spcPct val="20000"/>
              </a:spcBef>
              <a:spcAft>
                <a:spcPct val="0"/>
              </a:spcAft>
              <a:buChar char="»"/>
              <a:defRPr sz="2667">
                <a:latin typeface="+mn-lt"/>
              </a:defRPr>
            </a:lvl9pPr>
          </a:lstStyle>
          <a:p>
            <a:r>
              <a:rPr lang="en-US"/>
              <a:t>Premium based on risk determined by actuarial considerations - not pro-rata</a:t>
            </a:r>
          </a:p>
        </p:txBody>
      </p:sp>
      <p:sp>
        <p:nvSpPr>
          <p:cNvPr id="5" name="Slide Number Placeholder 4">
            <a:extLst>
              <a:ext uri="{FF2B5EF4-FFF2-40B4-BE49-F238E27FC236}">
                <a16:creationId xmlns:a16="http://schemas.microsoft.com/office/drawing/2014/main" id="{6AC4BD84-C2B5-8390-85FF-8A3FD0EC65C5}"/>
              </a:ext>
            </a:extLst>
          </p:cNvPr>
          <p:cNvSpPr>
            <a:spLocks noGrp="1"/>
          </p:cNvSpPr>
          <p:nvPr>
            <p:ph type="sldNum" sz="quarter" idx="11"/>
          </p:nvPr>
        </p:nvSpPr>
        <p:spPr/>
        <p:txBody>
          <a:bodyPr/>
          <a:lstStyle/>
          <a:p>
            <a:fld id="{7775D91B-F9DF-4F1D-8EA9-D5CFAB9576A2}" type="slidenum">
              <a:rPr lang="en-US" altLang="en-US" smtClean="0"/>
              <a:pPr/>
              <a:t>14</a:t>
            </a:fld>
            <a:endParaRPr lang="en-US" altLang="en-US"/>
          </a:p>
        </p:txBody>
      </p:sp>
    </p:spTree>
    <p:extLst>
      <p:ext uri="{BB962C8B-B14F-4D97-AF65-F5344CB8AC3E}">
        <p14:creationId xmlns:p14="http://schemas.microsoft.com/office/powerpoint/2010/main" val="89371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F80124-0888-4BD1-A9E2-3F47F9F665FE}"/>
              </a:ext>
            </a:extLst>
          </p:cNvPr>
          <p:cNvSpPr>
            <a:spLocks noGrp="1"/>
          </p:cNvSpPr>
          <p:nvPr>
            <p:ph type="ftr" sz="quarter" idx="19"/>
          </p:nvPr>
        </p:nvSpPr>
        <p:spPr>
          <a:xfrm>
            <a:off x="4800600" y="6464425"/>
            <a:ext cx="6858000" cy="170685"/>
          </a:xfrm>
        </p:spPr>
        <p:txBody>
          <a:bodyPr/>
          <a:lstStyle/>
          <a:p>
            <a:r>
              <a:rPr lang="en-US"/>
              <a:t>Reinsurance 101   |   Cardine Zalenski   |   March 2025</a:t>
            </a:r>
          </a:p>
        </p:txBody>
      </p:sp>
      <p:sp>
        <p:nvSpPr>
          <p:cNvPr id="5" name="Slide Number Placeholder 4">
            <a:extLst>
              <a:ext uri="{FF2B5EF4-FFF2-40B4-BE49-F238E27FC236}">
                <a16:creationId xmlns:a16="http://schemas.microsoft.com/office/drawing/2014/main" id="{7185C41A-D23E-B88E-7140-965755BB7484}"/>
              </a:ext>
            </a:extLst>
          </p:cNvPr>
          <p:cNvSpPr>
            <a:spLocks noGrp="1"/>
          </p:cNvSpPr>
          <p:nvPr>
            <p:ph type="sldNum" sz="quarter" idx="20"/>
          </p:nvPr>
        </p:nvSpPr>
        <p:spPr>
          <a:xfrm>
            <a:off x="11658597" y="6464422"/>
            <a:ext cx="533403" cy="170688"/>
          </a:xfrm>
        </p:spPr>
        <p:txBody>
          <a:bodyPr/>
          <a:lstStyle/>
          <a:p>
            <a:fld id="{7775D91B-F9DF-4F1D-8EA9-D5CFAB9576A2}" type="slidenum">
              <a:rPr lang="en-US" altLang="en-US" smtClean="0"/>
              <a:pPr/>
              <a:t>15</a:t>
            </a:fld>
            <a:endParaRPr lang="en-US" altLang="en-US"/>
          </a:p>
        </p:txBody>
      </p:sp>
      <p:sp>
        <p:nvSpPr>
          <p:cNvPr id="7" name="Title 6">
            <a:extLst>
              <a:ext uri="{FF2B5EF4-FFF2-40B4-BE49-F238E27FC236}">
                <a16:creationId xmlns:a16="http://schemas.microsoft.com/office/drawing/2014/main" id="{F458CEDE-B9B1-DD46-3DBC-C31718DAAD39}"/>
              </a:ext>
            </a:extLst>
          </p:cNvPr>
          <p:cNvSpPr>
            <a:spLocks noGrp="1"/>
          </p:cNvSpPr>
          <p:nvPr>
            <p:ph type="title"/>
          </p:nvPr>
        </p:nvSpPr>
        <p:spPr>
          <a:xfrm>
            <a:off x="533403" y="266700"/>
            <a:ext cx="11125194" cy="861774"/>
          </a:xfrm>
        </p:spPr>
        <p:txBody>
          <a:bodyPr/>
          <a:lstStyle/>
          <a:p>
            <a:r>
              <a:rPr lang="en-US"/>
              <a:t>Excess of Loss</a:t>
            </a:r>
          </a:p>
        </p:txBody>
      </p:sp>
      <p:sp>
        <p:nvSpPr>
          <p:cNvPr id="13" name="TextBox 12">
            <a:extLst>
              <a:ext uri="{FF2B5EF4-FFF2-40B4-BE49-F238E27FC236}">
                <a16:creationId xmlns:a16="http://schemas.microsoft.com/office/drawing/2014/main" id="{00593D76-6326-7E36-6E43-3F9ED6BE1079}"/>
              </a:ext>
            </a:extLst>
          </p:cNvPr>
          <p:cNvSpPr txBox="1"/>
          <p:nvPr/>
        </p:nvSpPr>
        <p:spPr>
          <a:xfrm>
            <a:off x="4448175" y="2742471"/>
            <a:ext cx="3943350" cy="430887"/>
          </a:xfrm>
          <a:prstGeom prst="rect">
            <a:avLst/>
          </a:prstGeom>
          <a:noFill/>
        </p:spPr>
        <p:txBody>
          <a:bodyPr wrap="square" lIns="0" tIns="0" rIns="0" bIns="0" rtlCol="0">
            <a:spAutoFit/>
          </a:bodyPr>
          <a:lstStyle/>
          <a:p>
            <a:pPr algn="l"/>
            <a:r>
              <a:rPr lang="en-US" sz="2800">
                <a:latin typeface="+mn-lt"/>
              </a:rPr>
              <a:t> </a:t>
            </a:r>
            <a:r>
              <a:rPr lang="en-US" sz="2000">
                <a:latin typeface="+mn-lt"/>
              </a:rPr>
              <a:t>Ins.   Reins.</a:t>
            </a:r>
            <a:endParaRPr lang="en-US" sz="2000">
              <a:solidFill>
                <a:schemeClr val="tx2"/>
              </a:solidFill>
              <a:latin typeface="+mn-lt"/>
            </a:endParaRPr>
          </a:p>
        </p:txBody>
      </p:sp>
      <p:sp>
        <p:nvSpPr>
          <p:cNvPr id="15" name="Text Box 11">
            <a:extLst>
              <a:ext uri="{FF2B5EF4-FFF2-40B4-BE49-F238E27FC236}">
                <a16:creationId xmlns:a16="http://schemas.microsoft.com/office/drawing/2014/main" id="{43E9AED5-0DF6-00B9-B799-861CD36C7B89}"/>
              </a:ext>
            </a:extLst>
          </p:cNvPr>
          <p:cNvSpPr txBox="1">
            <a:spLocks noChangeArrowheads="1"/>
          </p:cNvSpPr>
          <p:nvPr/>
        </p:nvSpPr>
        <p:spPr bwMode="auto">
          <a:xfrm>
            <a:off x="803276" y="2957914"/>
            <a:ext cx="132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a:defRPr>
            </a:lvl1pPr>
            <a:lvl2pPr marL="742950" indent="-285750" eaLnBrk="0" hangingPunct="0">
              <a:defRPr sz="2400">
                <a:solidFill>
                  <a:schemeClr val="tx1"/>
                </a:solidFill>
                <a:latin typeface="Arial"/>
              </a:defRPr>
            </a:lvl2pPr>
            <a:lvl3pPr marL="1143000" indent="-228600" eaLnBrk="0" hangingPunct="0">
              <a:defRPr sz="2400">
                <a:solidFill>
                  <a:schemeClr val="tx1"/>
                </a:solidFill>
                <a:latin typeface="Arial"/>
              </a:defRPr>
            </a:lvl3pPr>
            <a:lvl4pPr marL="1600200" indent="-228600" eaLnBrk="0" hangingPunct="0">
              <a:defRPr sz="2400">
                <a:solidFill>
                  <a:schemeClr val="tx1"/>
                </a:solidFill>
                <a:latin typeface="Arial"/>
              </a:defRPr>
            </a:lvl4pPr>
            <a:lvl5pPr marL="2057400" indent="-228600" eaLnBrk="0" hangingPunct="0">
              <a:defRPr sz="2400">
                <a:solidFill>
                  <a:schemeClr val="tx1"/>
                </a:solidFill>
                <a:latin typeface="Arial"/>
              </a:defRPr>
            </a:lvl5pPr>
            <a:lvl6pPr marL="25146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6pPr>
            <a:lvl7pPr marL="29718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7pPr>
            <a:lvl8pPr marL="34290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8pPr>
            <a:lvl9pPr marL="38862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2"/>
                </a:solidFill>
                <a:effectLst/>
                <a:uLnTx/>
                <a:uFillTx/>
                <a:latin typeface="Barlow SemiBold" panose="00000700000000000000" pitchFamily="2" charset="0"/>
                <a:cs typeface="Arial"/>
              </a:rPr>
              <a:t>$10M</a:t>
            </a:r>
          </a:p>
        </p:txBody>
      </p:sp>
      <p:sp>
        <p:nvSpPr>
          <p:cNvPr id="14" name="Rectangle 6">
            <a:extLst>
              <a:ext uri="{FF2B5EF4-FFF2-40B4-BE49-F238E27FC236}">
                <a16:creationId xmlns:a16="http://schemas.microsoft.com/office/drawing/2014/main" id="{06E02EB6-435D-5F94-72DC-A3D0F405292A}"/>
              </a:ext>
            </a:extLst>
          </p:cNvPr>
          <p:cNvSpPr>
            <a:spLocks noChangeArrowheads="1"/>
          </p:cNvSpPr>
          <p:nvPr/>
        </p:nvSpPr>
        <p:spPr bwMode="auto">
          <a:xfrm>
            <a:off x="2241550" y="3312152"/>
            <a:ext cx="2438400" cy="2286000"/>
          </a:xfrm>
          <a:prstGeom prst="rect">
            <a:avLst/>
          </a:prstGeom>
          <a:noFill/>
          <a:ln w="9525">
            <a:solidFill>
              <a:schemeClr val="accent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cs typeface="Arial"/>
            </a:endParaRPr>
          </a:p>
        </p:txBody>
      </p:sp>
      <p:grpSp>
        <p:nvGrpSpPr>
          <p:cNvPr id="8" name="Group 7">
            <a:extLst>
              <a:ext uri="{FF2B5EF4-FFF2-40B4-BE49-F238E27FC236}">
                <a16:creationId xmlns:a16="http://schemas.microsoft.com/office/drawing/2014/main" id="{9D1CCB45-6F79-D200-B34B-27807B257FAB}"/>
              </a:ext>
            </a:extLst>
          </p:cNvPr>
          <p:cNvGrpSpPr/>
          <p:nvPr/>
        </p:nvGrpSpPr>
        <p:grpSpPr>
          <a:xfrm>
            <a:off x="7512050" y="3312152"/>
            <a:ext cx="2438400" cy="2286000"/>
            <a:chOff x="7556500" y="3568824"/>
            <a:chExt cx="2438400" cy="2286000"/>
          </a:xfrm>
        </p:grpSpPr>
        <p:sp>
          <p:nvSpPr>
            <p:cNvPr id="17" name="Text Box 11">
              <a:extLst>
                <a:ext uri="{FF2B5EF4-FFF2-40B4-BE49-F238E27FC236}">
                  <a16:creationId xmlns:a16="http://schemas.microsoft.com/office/drawing/2014/main" id="{1CE6A8C5-28FB-F173-ECD1-E8D86FFA0908}"/>
                </a:ext>
              </a:extLst>
            </p:cNvPr>
            <p:cNvSpPr txBox="1">
              <a:spLocks noChangeArrowheads="1"/>
            </p:cNvSpPr>
            <p:nvPr/>
          </p:nvSpPr>
          <p:spPr bwMode="auto">
            <a:xfrm>
              <a:off x="7556500" y="4762186"/>
              <a:ext cx="2438400" cy="1092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eaLnBrk="0" hangingPunct="0">
                <a:defRPr sz="2400">
                  <a:solidFill>
                    <a:schemeClr val="tx1"/>
                  </a:solidFill>
                  <a:latin typeface="Arial"/>
                </a:defRPr>
              </a:lvl1pPr>
              <a:lvl2pPr marL="742950" indent="-285750" eaLnBrk="0" hangingPunct="0">
                <a:defRPr sz="2400">
                  <a:solidFill>
                    <a:schemeClr val="tx1"/>
                  </a:solidFill>
                  <a:latin typeface="Arial"/>
                </a:defRPr>
              </a:lvl2pPr>
              <a:lvl3pPr marL="1143000" indent="-228600" eaLnBrk="0" hangingPunct="0">
                <a:defRPr sz="2400">
                  <a:solidFill>
                    <a:schemeClr val="tx1"/>
                  </a:solidFill>
                  <a:latin typeface="Arial"/>
                </a:defRPr>
              </a:lvl3pPr>
              <a:lvl4pPr marL="1600200" indent="-228600" eaLnBrk="0" hangingPunct="0">
                <a:defRPr sz="2400">
                  <a:solidFill>
                    <a:schemeClr val="tx1"/>
                  </a:solidFill>
                  <a:latin typeface="Arial"/>
                </a:defRPr>
              </a:lvl4pPr>
              <a:lvl5pPr marL="2057400" indent="-228600" eaLnBrk="0" hangingPunct="0">
                <a:defRPr sz="2400">
                  <a:solidFill>
                    <a:schemeClr val="tx1"/>
                  </a:solidFill>
                  <a:latin typeface="Arial"/>
                </a:defRPr>
              </a:lvl5pPr>
              <a:lvl6pPr marL="25146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6pPr>
              <a:lvl7pPr marL="29718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7pPr>
              <a:lvl8pPr marL="34290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8pPr>
              <a:lvl9pPr marL="3886200" indent="-228600" eaLnBrk="0" fontAlgn="base" hangingPunct="0">
                <a:spcBef>
                  <a:spcPct val="50000"/>
                </a:spcBef>
                <a:spcAft>
                  <a:spcPct val="0"/>
                </a:spcAft>
                <a:buClr>
                  <a:schemeClr val="hlink"/>
                </a:buClr>
                <a:buSzPct val="90000"/>
                <a:buFont typeface="Wingdings" pitchFamily="2" charset="2"/>
                <a:defRPr sz="2400">
                  <a:solidFill>
                    <a:schemeClr val="tx1"/>
                  </a:solidFill>
                  <a:latin typeface="Aria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Barlow SemiBold" panose="00000700000000000000" pitchFamily="2" charset="0"/>
                  <a:cs typeface="Arial"/>
                </a:rPr>
                <a:t>$</a:t>
              </a:r>
              <a:r>
                <a:rPr lang="en-US">
                  <a:solidFill>
                    <a:schemeClr val="tx2"/>
                  </a:solidFill>
                  <a:latin typeface="Barlow SemiBold" panose="00000700000000000000" pitchFamily="2" charset="0"/>
                  <a:cs typeface="Arial"/>
                </a:rPr>
                <a:t>5</a:t>
              </a:r>
              <a:r>
                <a:rPr kumimoji="0" lang="en-US" b="0" i="0" u="none" strike="noStrike" kern="1200" cap="none" spc="0" normalizeH="0" baseline="0" noProof="0">
                  <a:ln>
                    <a:noFill/>
                  </a:ln>
                  <a:solidFill>
                    <a:schemeClr val="tx2"/>
                  </a:solidFill>
                  <a:effectLst/>
                  <a:uLnTx/>
                  <a:uFillTx/>
                  <a:latin typeface="Barlow SemiBold" panose="00000700000000000000" pitchFamily="2" charset="0"/>
                  <a:cs typeface="Arial"/>
                </a:rPr>
                <a:t>M</a:t>
              </a:r>
            </a:p>
          </p:txBody>
        </p:sp>
        <p:sp>
          <p:nvSpPr>
            <p:cNvPr id="2" name="Rectangle 6">
              <a:extLst>
                <a:ext uri="{FF2B5EF4-FFF2-40B4-BE49-F238E27FC236}">
                  <a16:creationId xmlns:a16="http://schemas.microsoft.com/office/drawing/2014/main" id="{0D0B6300-3261-8B25-6BB5-FBF5F3D40C1B}"/>
                </a:ext>
              </a:extLst>
            </p:cNvPr>
            <p:cNvSpPr>
              <a:spLocks noChangeArrowheads="1"/>
            </p:cNvSpPr>
            <p:nvPr/>
          </p:nvSpPr>
          <p:spPr bwMode="auto">
            <a:xfrm>
              <a:off x="7556500" y="3568824"/>
              <a:ext cx="2438400" cy="2286000"/>
            </a:xfrm>
            <a:prstGeom prst="rect">
              <a:avLst/>
            </a:prstGeom>
            <a:noFill/>
            <a:ln w="9525">
              <a:solidFill>
                <a:schemeClr val="accent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cs typeface="Arial"/>
              </a:endParaRPr>
            </a:p>
          </p:txBody>
        </p:sp>
        <p:sp>
          <p:nvSpPr>
            <p:cNvPr id="6" name="Rectangle 16">
              <a:extLst>
                <a:ext uri="{FF2B5EF4-FFF2-40B4-BE49-F238E27FC236}">
                  <a16:creationId xmlns:a16="http://schemas.microsoft.com/office/drawing/2014/main" id="{ABE82F9A-D46A-2B02-E2AA-99D708468F6A}"/>
                </a:ext>
              </a:extLst>
            </p:cNvPr>
            <p:cNvSpPr>
              <a:spLocks noChangeArrowheads="1"/>
            </p:cNvSpPr>
            <p:nvPr/>
          </p:nvSpPr>
          <p:spPr bwMode="auto">
            <a:xfrm>
              <a:off x="7556500" y="3568824"/>
              <a:ext cx="2438400" cy="1197093"/>
            </a:xfrm>
            <a:prstGeom prst="rect">
              <a:avLst/>
            </a:prstGeom>
            <a:solidFill>
              <a:schemeClr val="accent1"/>
            </a:solidFill>
            <a:ln w="9525">
              <a:solidFill>
                <a:schemeClr val="accent1"/>
              </a:solidFill>
              <a:miter lim="800000"/>
            </a:ln>
            <a:effectLst/>
          </p:spPr>
          <p:txBody>
            <a:bodyPr wrap="none" anchor="ctr"/>
            <a:lstStyle/>
            <a:p>
              <a:pPr fontAlgn="auto">
                <a:spcBef>
                  <a:spcPts val="0"/>
                </a:spcBef>
                <a:spcAft>
                  <a:spcPts val="0"/>
                </a:spcAft>
              </a:pPr>
              <a:endParaRPr lang="en-US">
                <a:solidFill>
                  <a:prstClr val="black"/>
                </a:solidFill>
                <a:latin typeface="+mn-lt"/>
                <a:cs typeface="Arial"/>
              </a:endParaRPr>
            </a:p>
          </p:txBody>
        </p:sp>
      </p:grpSp>
      <p:sp>
        <p:nvSpPr>
          <p:cNvPr id="19" name="TextBox 18">
            <a:extLst>
              <a:ext uri="{FF2B5EF4-FFF2-40B4-BE49-F238E27FC236}">
                <a16:creationId xmlns:a16="http://schemas.microsoft.com/office/drawing/2014/main" id="{F54D05B3-F4C8-A3BA-5C4C-C7AB0A25916F}"/>
              </a:ext>
            </a:extLst>
          </p:cNvPr>
          <p:cNvSpPr txBox="1"/>
          <p:nvPr/>
        </p:nvSpPr>
        <p:spPr>
          <a:xfrm>
            <a:off x="533403" y="1377300"/>
            <a:ext cx="11125194" cy="877163"/>
          </a:xfrm>
          <a:prstGeom prst="rect">
            <a:avLst/>
          </a:prstGeom>
          <a:noFill/>
        </p:spPr>
        <p:txBody>
          <a:bodyPr wrap="square" lIns="0" tIns="0" rIns="0" bIns="0" rtlCol="0">
            <a:spAutoFit/>
          </a:bodyPr>
          <a:lstStyle/>
          <a:p>
            <a:pPr algn="ctr">
              <a:spcBef>
                <a:spcPts val="0"/>
              </a:spcBef>
              <a:spcAft>
                <a:spcPts val="600"/>
              </a:spcAft>
            </a:pPr>
            <a:r>
              <a:rPr lang="it-IT" sz="2800">
                <a:solidFill>
                  <a:schemeClr val="accent1"/>
                </a:solidFill>
                <a:latin typeface="Barlow SemiBold" panose="00000700000000000000" pitchFamily="2" charset="0"/>
              </a:rPr>
              <a:t>Insurer (Cedent)</a:t>
            </a:r>
          </a:p>
          <a:p>
            <a:pPr algn="ctr">
              <a:spcBef>
                <a:spcPts val="0"/>
              </a:spcBef>
              <a:spcAft>
                <a:spcPts val="600"/>
              </a:spcAft>
            </a:pPr>
            <a:r>
              <a:rPr lang="en-US" sz="2400">
                <a:solidFill>
                  <a:schemeClr val="accent1"/>
                </a:solidFill>
                <a:latin typeface="Barlow SemiBold" panose="00000700000000000000" pitchFamily="2" charset="0"/>
              </a:rPr>
              <a:t>Excess of Loss Reins. $5M x 5M</a:t>
            </a:r>
          </a:p>
        </p:txBody>
      </p:sp>
    </p:spTree>
    <p:extLst>
      <p:ext uri="{BB962C8B-B14F-4D97-AF65-F5344CB8AC3E}">
        <p14:creationId xmlns:p14="http://schemas.microsoft.com/office/powerpoint/2010/main" val="322114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6229D329-015B-43C9-1815-A2880F2D201A}"/>
              </a:ext>
            </a:extLst>
          </p:cNvPr>
          <p:cNvSpPr>
            <a:spLocks noGrp="1"/>
          </p:cNvSpPr>
          <p:nvPr>
            <p:ph sz="quarter" idx="15"/>
          </p:nvPr>
        </p:nvSpPr>
        <p:spPr>
          <a:xfrm>
            <a:off x="533401" y="1714500"/>
            <a:ext cx="5562600" cy="1631950"/>
          </a:xfrm>
        </p:spPr>
        <p:txBody>
          <a:bodyPr/>
          <a:lstStyle/>
          <a:p>
            <a:r>
              <a:rPr lang="en-US"/>
              <a:t>Fixed retention </a:t>
            </a:r>
          </a:p>
          <a:p>
            <a:r>
              <a:rPr lang="en-US"/>
              <a:t>Different attachment points </a:t>
            </a:r>
          </a:p>
          <a:p>
            <a:r>
              <a:rPr lang="en-US"/>
              <a:t>Layers can be divided among several reinsurers</a:t>
            </a:r>
          </a:p>
          <a:p>
            <a:r>
              <a:rPr lang="en-US"/>
              <a:t>Greater number of participants, greater chance for payment delay  </a:t>
            </a:r>
          </a:p>
          <a:p>
            <a:r>
              <a:rPr lang="en-US"/>
              <a:t>Spreading of risk = increased capacity </a:t>
            </a:r>
          </a:p>
        </p:txBody>
      </p:sp>
      <p:sp>
        <p:nvSpPr>
          <p:cNvPr id="9" name="Title 8">
            <a:extLst>
              <a:ext uri="{FF2B5EF4-FFF2-40B4-BE49-F238E27FC236}">
                <a16:creationId xmlns:a16="http://schemas.microsoft.com/office/drawing/2014/main" id="{1854B9BA-C6FD-39B8-401B-1E3AA3D07847}"/>
              </a:ext>
            </a:extLst>
          </p:cNvPr>
          <p:cNvSpPr>
            <a:spLocks noGrp="1"/>
          </p:cNvSpPr>
          <p:nvPr>
            <p:ph type="title"/>
          </p:nvPr>
        </p:nvSpPr>
        <p:spPr>
          <a:xfrm>
            <a:off x="533400" y="266700"/>
            <a:ext cx="11128248" cy="861774"/>
          </a:xfrm>
        </p:spPr>
        <p:txBody>
          <a:bodyPr/>
          <a:lstStyle/>
          <a:p>
            <a:r>
              <a:rPr lang="en-US"/>
              <a:t>Excess of Loss Illustration </a:t>
            </a:r>
          </a:p>
        </p:txBody>
      </p:sp>
      <p:sp>
        <p:nvSpPr>
          <p:cNvPr id="26" name="Footer Placeholder 25">
            <a:extLst>
              <a:ext uri="{FF2B5EF4-FFF2-40B4-BE49-F238E27FC236}">
                <a16:creationId xmlns:a16="http://schemas.microsoft.com/office/drawing/2014/main" id="{57B8AB1F-D5B2-D918-1089-E51AA12FDDE0}"/>
              </a:ext>
            </a:extLst>
          </p:cNvPr>
          <p:cNvSpPr>
            <a:spLocks noGrp="1"/>
          </p:cNvSpPr>
          <p:nvPr>
            <p:ph type="ftr" sz="quarter" idx="16"/>
          </p:nvPr>
        </p:nvSpPr>
        <p:spPr>
          <a:xfrm>
            <a:off x="4800600" y="6464425"/>
            <a:ext cx="6858000" cy="170685"/>
          </a:xfrm>
        </p:spPr>
        <p:txBody>
          <a:bodyPr/>
          <a:lstStyle/>
          <a:p>
            <a:r>
              <a:rPr lang="en-US"/>
              <a:t>Reinsurance 101   |   Cardine Zalenski   |   March 2025</a:t>
            </a:r>
          </a:p>
        </p:txBody>
      </p:sp>
      <p:sp>
        <p:nvSpPr>
          <p:cNvPr id="2" name="Slide Number Placeholder 1">
            <a:extLst>
              <a:ext uri="{FF2B5EF4-FFF2-40B4-BE49-F238E27FC236}">
                <a16:creationId xmlns:a16="http://schemas.microsoft.com/office/drawing/2014/main" id="{FB4B8077-505C-5808-833B-E26CFB7A6F78}"/>
              </a:ext>
            </a:extLst>
          </p:cNvPr>
          <p:cNvSpPr>
            <a:spLocks noGrp="1"/>
          </p:cNvSpPr>
          <p:nvPr>
            <p:ph type="sldNum" sz="quarter" idx="17"/>
          </p:nvPr>
        </p:nvSpPr>
        <p:spPr>
          <a:xfrm>
            <a:off x="11658597" y="6464422"/>
            <a:ext cx="533403" cy="170688"/>
          </a:xfrm>
        </p:spPr>
        <p:txBody>
          <a:bodyPr/>
          <a:lstStyle/>
          <a:p>
            <a:fld id="{7775D91B-F9DF-4F1D-8EA9-D5CFAB9576A2}" type="slidenum">
              <a:rPr lang="en-US" altLang="en-US" smtClean="0"/>
              <a:pPr/>
              <a:t>16</a:t>
            </a:fld>
            <a:endParaRPr lang="en-US" altLang="en-US"/>
          </a:p>
        </p:txBody>
      </p:sp>
      <p:sp>
        <p:nvSpPr>
          <p:cNvPr id="14" name="Text Placeholder 3">
            <a:extLst>
              <a:ext uri="{FF2B5EF4-FFF2-40B4-BE49-F238E27FC236}">
                <a16:creationId xmlns:a16="http://schemas.microsoft.com/office/drawing/2014/main" id="{A7DA02E1-36E5-E755-692F-A40562976425}"/>
              </a:ext>
            </a:extLst>
          </p:cNvPr>
          <p:cNvSpPr txBox="1">
            <a:spLocks/>
          </p:cNvSpPr>
          <p:nvPr/>
        </p:nvSpPr>
        <p:spPr>
          <a:xfrm>
            <a:off x="988400" y="2266970"/>
            <a:ext cx="3888528" cy="3732969"/>
          </a:xfrm>
          <a:prstGeom prst="rect">
            <a:avLst/>
          </a:prstGeom>
        </p:spPr>
        <p:txBody>
          <a:bodyPr vert="horz" lIns="91440" tIns="45720" rIns="91440" bIns="45720" rtlCol="0">
            <a:normAutofit/>
          </a:bodyPr>
          <a:lstStyle>
            <a:lvl1pPr marL="285750" indent="-285750" algn="l" rtl="0" eaLnBrk="1" fontAlgn="base" hangingPunct="1">
              <a:spcBef>
                <a:spcPts val="600"/>
              </a:spcBef>
              <a:spcAft>
                <a:spcPts val="600"/>
              </a:spcAft>
              <a:buFont typeface="Segoe UI" panose="020B0502040204020203" pitchFamily="34" charset="0"/>
              <a:buChar char="•"/>
              <a:defRPr sz="200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sz="180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sz="160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indent="-228600">
              <a:buFont typeface="Arial" panose="020B0604020202020204" pitchFamily="34" charset="0"/>
              <a:buChar char="•"/>
            </a:pPr>
            <a:endParaRPr lang="en-US" kern="0"/>
          </a:p>
        </p:txBody>
      </p:sp>
      <p:sp>
        <p:nvSpPr>
          <p:cNvPr id="17" name="Rectangle 16">
            <a:extLst>
              <a:ext uri="{FF2B5EF4-FFF2-40B4-BE49-F238E27FC236}">
                <a16:creationId xmlns:a16="http://schemas.microsoft.com/office/drawing/2014/main" id="{08AA3EB4-1F8D-92B2-A1AA-99CFC3C74438}"/>
              </a:ext>
            </a:extLst>
          </p:cNvPr>
          <p:cNvSpPr/>
          <p:nvPr/>
        </p:nvSpPr>
        <p:spPr>
          <a:xfrm>
            <a:off x="7244579" y="5630093"/>
            <a:ext cx="3181350" cy="4670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Company Retention</a:t>
            </a:r>
          </a:p>
        </p:txBody>
      </p:sp>
      <p:sp>
        <p:nvSpPr>
          <p:cNvPr id="18" name="Rectangle 17">
            <a:extLst>
              <a:ext uri="{FF2B5EF4-FFF2-40B4-BE49-F238E27FC236}">
                <a16:creationId xmlns:a16="http://schemas.microsoft.com/office/drawing/2014/main" id="{83BB50D1-5658-7F42-3519-92DF8796F5D3}"/>
              </a:ext>
            </a:extLst>
          </p:cNvPr>
          <p:cNvSpPr/>
          <p:nvPr/>
        </p:nvSpPr>
        <p:spPr>
          <a:xfrm>
            <a:off x="7244579" y="4741819"/>
            <a:ext cx="3181350" cy="843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r>
              <a:rPr lang="en-US" baseline="30000">
                <a:solidFill>
                  <a:schemeClr val="tx1"/>
                </a:solidFill>
              </a:rPr>
              <a:t>st</a:t>
            </a:r>
            <a:r>
              <a:rPr lang="en-US">
                <a:solidFill>
                  <a:schemeClr val="tx1"/>
                </a:solidFill>
              </a:rPr>
              <a:t> Excess of Loss</a:t>
            </a:r>
            <a:br>
              <a:rPr lang="en-US">
                <a:solidFill>
                  <a:schemeClr val="tx1"/>
                </a:solidFill>
              </a:rPr>
            </a:br>
            <a:r>
              <a:rPr lang="en-US">
                <a:solidFill>
                  <a:schemeClr val="tx1"/>
                </a:solidFill>
              </a:rPr>
              <a:t>$3,000,000 </a:t>
            </a:r>
            <a:r>
              <a:rPr lang="en-US" err="1">
                <a:solidFill>
                  <a:schemeClr val="tx1"/>
                </a:solidFill>
              </a:rPr>
              <a:t>xs</a:t>
            </a:r>
            <a:r>
              <a:rPr lang="en-US">
                <a:solidFill>
                  <a:schemeClr val="tx1"/>
                </a:solidFill>
              </a:rPr>
              <a:t> $2,000,000</a:t>
            </a:r>
          </a:p>
        </p:txBody>
      </p:sp>
      <p:sp>
        <p:nvSpPr>
          <p:cNvPr id="19" name="Rectangle 18">
            <a:extLst>
              <a:ext uri="{FF2B5EF4-FFF2-40B4-BE49-F238E27FC236}">
                <a16:creationId xmlns:a16="http://schemas.microsoft.com/office/drawing/2014/main" id="{FEF7DBE6-3DAD-4CEF-F640-571744605941}"/>
              </a:ext>
            </a:extLst>
          </p:cNvPr>
          <p:cNvSpPr/>
          <p:nvPr/>
        </p:nvSpPr>
        <p:spPr>
          <a:xfrm>
            <a:off x="7244579" y="3327968"/>
            <a:ext cx="3181350" cy="1368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r>
              <a:rPr lang="en-US" baseline="30000">
                <a:solidFill>
                  <a:schemeClr val="bg1"/>
                </a:solidFill>
              </a:rPr>
              <a:t>nd</a:t>
            </a:r>
            <a:r>
              <a:rPr lang="en-US">
                <a:solidFill>
                  <a:schemeClr val="bg1"/>
                </a:solidFill>
              </a:rPr>
              <a:t> Excess of Loss</a:t>
            </a:r>
            <a:br>
              <a:rPr lang="en-US">
                <a:solidFill>
                  <a:schemeClr val="bg1"/>
                </a:solidFill>
              </a:rPr>
            </a:br>
            <a:r>
              <a:rPr lang="en-US">
                <a:solidFill>
                  <a:schemeClr val="bg1"/>
                </a:solidFill>
              </a:rPr>
              <a:t>$5,000,000 </a:t>
            </a:r>
            <a:r>
              <a:rPr lang="en-US" err="1">
                <a:solidFill>
                  <a:schemeClr val="bg1"/>
                </a:solidFill>
              </a:rPr>
              <a:t>xs</a:t>
            </a:r>
            <a:r>
              <a:rPr lang="en-US">
                <a:solidFill>
                  <a:schemeClr val="bg1"/>
                </a:solidFill>
              </a:rPr>
              <a:t> $5,000,000</a:t>
            </a:r>
          </a:p>
        </p:txBody>
      </p:sp>
      <p:sp>
        <p:nvSpPr>
          <p:cNvPr id="20" name="Rectangle 19">
            <a:extLst>
              <a:ext uri="{FF2B5EF4-FFF2-40B4-BE49-F238E27FC236}">
                <a16:creationId xmlns:a16="http://schemas.microsoft.com/office/drawing/2014/main" id="{AF122937-663F-D8FF-7369-FCA4FE3CB6DF}"/>
              </a:ext>
            </a:extLst>
          </p:cNvPr>
          <p:cNvSpPr/>
          <p:nvPr/>
        </p:nvSpPr>
        <p:spPr>
          <a:xfrm>
            <a:off x="7244579" y="836024"/>
            <a:ext cx="3181350" cy="24469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r>
              <a:rPr lang="en-US" baseline="30000">
                <a:solidFill>
                  <a:schemeClr val="bg1"/>
                </a:solidFill>
              </a:rPr>
              <a:t>nd</a:t>
            </a:r>
            <a:r>
              <a:rPr lang="en-US">
                <a:solidFill>
                  <a:schemeClr val="bg1"/>
                </a:solidFill>
              </a:rPr>
              <a:t> Excess of Loss</a:t>
            </a:r>
            <a:br>
              <a:rPr lang="en-US">
                <a:solidFill>
                  <a:schemeClr val="bg1"/>
                </a:solidFill>
              </a:rPr>
            </a:br>
            <a:r>
              <a:rPr lang="en-US">
                <a:solidFill>
                  <a:schemeClr val="bg1"/>
                </a:solidFill>
              </a:rPr>
              <a:t>$15,000,000 </a:t>
            </a:r>
            <a:r>
              <a:rPr lang="en-US" err="1">
                <a:solidFill>
                  <a:schemeClr val="bg1"/>
                </a:solidFill>
              </a:rPr>
              <a:t>xs</a:t>
            </a:r>
            <a:r>
              <a:rPr lang="en-US">
                <a:solidFill>
                  <a:schemeClr val="bg1"/>
                </a:solidFill>
              </a:rPr>
              <a:t> $10,000,000</a:t>
            </a:r>
          </a:p>
        </p:txBody>
      </p:sp>
      <p:sp>
        <p:nvSpPr>
          <p:cNvPr id="21" name="TextBox 20">
            <a:extLst>
              <a:ext uri="{FF2B5EF4-FFF2-40B4-BE49-F238E27FC236}">
                <a16:creationId xmlns:a16="http://schemas.microsoft.com/office/drawing/2014/main" id="{2CF68A32-89DD-476B-4D50-07AD0CADAF17}"/>
              </a:ext>
            </a:extLst>
          </p:cNvPr>
          <p:cNvSpPr txBox="1"/>
          <p:nvPr/>
        </p:nvSpPr>
        <p:spPr>
          <a:xfrm>
            <a:off x="6371181" y="5353946"/>
            <a:ext cx="757647" cy="246221"/>
          </a:xfrm>
          <a:prstGeom prst="rect">
            <a:avLst/>
          </a:prstGeom>
          <a:noFill/>
        </p:spPr>
        <p:txBody>
          <a:bodyPr wrap="square" lIns="0" tIns="0" rIns="0" bIns="0" rtlCol="0">
            <a:spAutoFit/>
          </a:bodyPr>
          <a:lstStyle/>
          <a:p>
            <a:pPr algn="r"/>
            <a:r>
              <a:rPr lang="en-US" sz="1600">
                <a:solidFill>
                  <a:schemeClr val="tx2"/>
                </a:solidFill>
                <a:latin typeface="+mn-lt"/>
              </a:rPr>
              <a:t>$2M</a:t>
            </a:r>
          </a:p>
        </p:txBody>
      </p:sp>
      <p:sp>
        <p:nvSpPr>
          <p:cNvPr id="22" name="TextBox 21">
            <a:extLst>
              <a:ext uri="{FF2B5EF4-FFF2-40B4-BE49-F238E27FC236}">
                <a16:creationId xmlns:a16="http://schemas.microsoft.com/office/drawing/2014/main" id="{1D5A9026-5825-6D3F-9FC5-7B76BCBAEBEA}"/>
              </a:ext>
            </a:extLst>
          </p:cNvPr>
          <p:cNvSpPr txBox="1"/>
          <p:nvPr/>
        </p:nvSpPr>
        <p:spPr>
          <a:xfrm>
            <a:off x="6371181" y="4434042"/>
            <a:ext cx="757647" cy="246221"/>
          </a:xfrm>
          <a:prstGeom prst="rect">
            <a:avLst/>
          </a:prstGeom>
          <a:noFill/>
        </p:spPr>
        <p:txBody>
          <a:bodyPr wrap="square" lIns="0" tIns="0" rIns="0" bIns="0" rtlCol="0">
            <a:spAutoFit/>
          </a:bodyPr>
          <a:lstStyle/>
          <a:p>
            <a:pPr algn="r"/>
            <a:r>
              <a:rPr lang="en-US" sz="1600">
                <a:solidFill>
                  <a:schemeClr val="tx2"/>
                </a:solidFill>
                <a:latin typeface="+mn-lt"/>
              </a:rPr>
              <a:t>$5M</a:t>
            </a:r>
          </a:p>
        </p:txBody>
      </p:sp>
      <p:sp>
        <p:nvSpPr>
          <p:cNvPr id="23" name="TextBox 22">
            <a:extLst>
              <a:ext uri="{FF2B5EF4-FFF2-40B4-BE49-F238E27FC236}">
                <a16:creationId xmlns:a16="http://schemas.microsoft.com/office/drawing/2014/main" id="{0AD45E44-7FD6-DF4A-B57C-79FF0A5C0A73}"/>
              </a:ext>
            </a:extLst>
          </p:cNvPr>
          <p:cNvSpPr txBox="1"/>
          <p:nvPr/>
        </p:nvSpPr>
        <p:spPr>
          <a:xfrm>
            <a:off x="6371181" y="3102574"/>
            <a:ext cx="757647" cy="246221"/>
          </a:xfrm>
          <a:prstGeom prst="rect">
            <a:avLst/>
          </a:prstGeom>
          <a:noFill/>
        </p:spPr>
        <p:txBody>
          <a:bodyPr wrap="square" lIns="0" tIns="0" rIns="0" bIns="0" rtlCol="0">
            <a:spAutoFit/>
          </a:bodyPr>
          <a:lstStyle/>
          <a:p>
            <a:pPr algn="r"/>
            <a:r>
              <a:rPr lang="en-US" sz="1600">
                <a:solidFill>
                  <a:schemeClr val="tx2"/>
                </a:solidFill>
                <a:latin typeface="+mn-lt"/>
              </a:rPr>
              <a:t>$10M</a:t>
            </a:r>
          </a:p>
        </p:txBody>
      </p:sp>
      <p:sp>
        <p:nvSpPr>
          <p:cNvPr id="24" name="TextBox 23">
            <a:extLst>
              <a:ext uri="{FF2B5EF4-FFF2-40B4-BE49-F238E27FC236}">
                <a16:creationId xmlns:a16="http://schemas.microsoft.com/office/drawing/2014/main" id="{EC93B051-40C3-F154-4ADE-B667771FC10D}"/>
              </a:ext>
            </a:extLst>
          </p:cNvPr>
          <p:cNvSpPr txBox="1"/>
          <p:nvPr/>
        </p:nvSpPr>
        <p:spPr>
          <a:xfrm>
            <a:off x="6371181" y="682135"/>
            <a:ext cx="757647" cy="246221"/>
          </a:xfrm>
          <a:prstGeom prst="rect">
            <a:avLst/>
          </a:prstGeom>
          <a:noFill/>
        </p:spPr>
        <p:txBody>
          <a:bodyPr wrap="square" lIns="0" tIns="0" rIns="0" bIns="0" rtlCol="0">
            <a:spAutoFit/>
          </a:bodyPr>
          <a:lstStyle/>
          <a:p>
            <a:pPr algn="r"/>
            <a:r>
              <a:rPr lang="en-US" sz="1600">
                <a:solidFill>
                  <a:schemeClr val="tx2"/>
                </a:solidFill>
                <a:latin typeface="+mn-lt"/>
              </a:rPr>
              <a:t>$25M</a:t>
            </a:r>
          </a:p>
        </p:txBody>
      </p:sp>
      <p:sp>
        <p:nvSpPr>
          <p:cNvPr id="25" name="TextBox 24">
            <a:extLst>
              <a:ext uri="{FF2B5EF4-FFF2-40B4-BE49-F238E27FC236}">
                <a16:creationId xmlns:a16="http://schemas.microsoft.com/office/drawing/2014/main" id="{F413C8AC-1251-E60F-7457-8F7A6D8D53DA}"/>
              </a:ext>
            </a:extLst>
          </p:cNvPr>
          <p:cNvSpPr txBox="1"/>
          <p:nvPr/>
        </p:nvSpPr>
        <p:spPr>
          <a:xfrm>
            <a:off x="10519546" y="5740517"/>
            <a:ext cx="1139051" cy="246221"/>
          </a:xfrm>
          <a:prstGeom prst="rect">
            <a:avLst/>
          </a:prstGeom>
          <a:noFill/>
        </p:spPr>
        <p:txBody>
          <a:bodyPr wrap="square" lIns="0" tIns="0" rIns="0" bIns="0" rtlCol="0">
            <a:spAutoFit/>
          </a:bodyPr>
          <a:lstStyle/>
          <a:p>
            <a:r>
              <a:rPr lang="en-US" sz="1600">
                <a:solidFill>
                  <a:schemeClr val="tx2"/>
                </a:solidFill>
                <a:latin typeface="+mn-lt"/>
              </a:rPr>
              <a:t>$2,000,000</a:t>
            </a:r>
          </a:p>
        </p:txBody>
      </p:sp>
    </p:spTree>
    <p:extLst>
      <p:ext uri="{BB962C8B-B14F-4D97-AF65-F5344CB8AC3E}">
        <p14:creationId xmlns:p14="http://schemas.microsoft.com/office/powerpoint/2010/main" val="1621815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35CBC-808A-412B-BD75-AD4244AF03E8}"/>
              </a:ext>
            </a:extLst>
          </p:cNvPr>
          <p:cNvSpPr>
            <a:spLocks noGrp="1"/>
          </p:cNvSpPr>
          <p:nvPr>
            <p:ph sz="quarter" idx="15"/>
          </p:nvPr>
        </p:nvSpPr>
        <p:spPr>
          <a:xfrm>
            <a:off x="533402" y="1371600"/>
            <a:ext cx="11125193" cy="2103120"/>
          </a:xfrm>
          <a:ln>
            <a:solidFill>
              <a:schemeClr val="tx2"/>
            </a:solidFill>
          </a:ln>
        </p:spPr>
        <p:txBody>
          <a:bodyPr anchor="ctr">
            <a:normAutofit/>
          </a:bodyPr>
          <a:lstStyle/>
          <a:p>
            <a:pPr marL="342900" lvl="1" indent="0" algn="ctr">
              <a:buNone/>
            </a:pPr>
            <a:r>
              <a:rPr lang="en-US" sz="3600">
                <a:latin typeface="+mj-lt"/>
              </a:rPr>
              <a:t>Utmost Good Faith</a:t>
            </a:r>
          </a:p>
        </p:txBody>
      </p:sp>
      <p:sp>
        <p:nvSpPr>
          <p:cNvPr id="5" name="Footer Placeholder 4">
            <a:extLst>
              <a:ext uri="{FF2B5EF4-FFF2-40B4-BE49-F238E27FC236}">
                <a16:creationId xmlns:a16="http://schemas.microsoft.com/office/drawing/2014/main" id="{941008DF-2663-A881-44C0-EE2927F3D67A}"/>
              </a:ext>
            </a:extLst>
          </p:cNvPr>
          <p:cNvSpPr>
            <a:spLocks noGrp="1"/>
          </p:cNvSpPr>
          <p:nvPr>
            <p:ph type="ftr" sz="quarter" idx="16"/>
          </p:nvPr>
        </p:nvSpPr>
        <p:spPr/>
        <p:txBody>
          <a:bodyPr/>
          <a:lstStyle/>
          <a:p>
            <a:r>
              <a:rPr lang="en-US"/>
              <a:t>Reinsurance 101   |   Cardine Zalenski   |   March 2025</a:t>
            </a:r>
          </a:p>
        </p:txBody>
      </p:sp>
      <p:sp>
        <p:nvSpPr>
          <p:cNvPr id="6" name="Text Placeholder 5">
            <a:extLst>
              <a:ext uri="{FF2B5EF4-FFF2-40B4-BE49-F238E27FC236}">
                <a16:creationId xmlns:a16="http://schemas.microsoft.com/office/drawing/2014/main" id="{CE566A98-C62F-4F81-215F-9C80DDA0807B}"/>
              </a:ext>
            </a:extLst>
          </p:cNvPr>
          <p:cNvSpPr>
            <a:spLocks noGrp="1"/>
          </p:cNvSpPr>
          <p:nvPr>
            <p:ph type="body" sz="quarter" idx="19"/>
          </p:nvPr>
        </p:nvSpPr>
        <p:spPr/>
        <p:txBody>
          <a:bodyPr/>
          <a:lstStyle/>
          <a:p>
            <a:endParaRPr lang="en-US"/>
          </a:p>
        </p:txBody>
      </p:sp>
      <p:sp>
        <p:nvSpPr>
          <p:cNvPr id="7" name="Title 6">
            <a:extLst>
              <a:ext uri="{FF2B5EF4-FFF2-40B4-BE49-F238E27FC236}">
                <a16:creationId xmlns:a16="http://schemas.microsoft.com/office/drawing/2014/main" id="{948B5D0D-D2B7-A175-A6D8-45DFAA438D66}"/>
              </a:ext>
            </a:extLst>
          </p:cNvPr>
          <p:cNvSpPr>
            <a:spLocks noGrp="1"/>
          </p:cNvSpPr>
          <p:nvPr>
            <p:ph type="title"/>
          </p:nvPr>
        </p:nvSpPr>
        <p:spPr>
          <a:xfrm>
            <a:off x="533403" y="266700"/>
            <a:ext cx="11125194" cy="430887"/>
          </a:xfrm>
        </p:spPr>
        <p:txBody>
          <a:bodyPr/>
          <a:lstStyle/>
          <a:p>
            <a:r>
              <a:rPr lang="en-US"/>
              <a:t>Key Reinsurance Doctrines</a:t>
            </a:r>
          </a:p>
        </p:txBody>
      </p:sp>
      <p:sp>
        <p:nvSpPr>
          <p:cNvPr id="8" name="Content Placeholder 2">
            <a:extLst>
              <a:ext uri="{FF2B5EF4-FFF2-40B4-BE49-F238E27FC236}">
                <a16:creationId xmlns:a16="http://schemas.microsoft.com/office/drawing/2014/main" id="{65BA38F3-A824-CBB7-1F0C-AE41E942C961}"/>
              </a:ext>
            </a:extLst>
          </p:cNvPr>
          <p:cNvSpPr txBox="1">
            <a:spLocks/>
          </p:cNvSpPr>
          <p:nvPr/>
        </p:nvSpPr>
        <p:spPr bwMode="auto">
          <a:xfrm>
            <a:off x="533407" y="3707974"/>
            <a:ext cx="11125193" cy="21031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342900" lvl="1" indent="0" algn="ctr">
              <a:buFont typeface="Segoe UI" panose="020B0502040204020203" pitchFamily="34" charset="0"/>
              <a:buNone/>
            </a:pPr>
            <a:r>
              <a:rPr lang="en-US" sz="3600" kern="0">
                <a:solidFill>
                  <a:schemeClr val="accent1"/>
                </a:solidFill>
                <a:latin typeface="+mj-lt"/>
              </a:rPr>
              <a:t>Follow the Fortunes/Settlements</a:t>
            </a:r>
          </a:p>
        </p:txBody>
      </p:sp>
      <p:sp>
        <p:nvSpPr>
          <p:cNvPr id="9" name="Slide Number Placeholder 8">
            <a:extLst>
              <a:ext uri="{FF2B5EF4-FFF2-40B4-BE49-F238E27FC236}">
                <a16:creationId xmlns:a16="http://schemas.microsoft.com/office/drawing/2014/main" id="{20D9780A-61DA-7CA7-B12C-CB55F4AE1F48}"/>
              </a:ext>
            </a:extLst>
          </p:cNvPr>
          <p:cNvSpPr>
            <a:spLocks noGrp="1"/>
          </p:cNvSpPr>
          <p:nvPr>
            <p:ph type="sldNum" sz="quarter" idx="17"/>
          </p:nvPr>
        </p:nvSpPr>
        <p:spPr/>
        <p:txBody>
          <a:bodyPr/>
          <a:lstStyle/>
          <a:p>
            <a:fld id="{7775D91B-F9DF-4F1D-8EA9-D5CFAB9576A2}" type="slidenum">
              <a:rPr lang="en-US" altLang="en-US" smtClean="0"/>
              <a:pPr/>
              <a:t>17</a:t>
            </a:fld>
            <a:endParaRPr lang="en-US" altLang="en-US"/>
          </a:p>
        </p:txBody>
      </p:sp>
    </p:spTree>
    <p:extLst>
      <p:ext uri="{BB962C8B-B14F-4D97-AF65-F5344CB8AC3E}">
        <p14:creationId xmlns:p14="http://schemas.microsoft.com/office/powerpoint/2010/main" val="3538438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ird flying in the sky&#10;&#10;AI-generated content may be incorrect.">
            <a:extLst>
              <a:ext uri="{FF2B5EF4-FFF2-40B4-BE49-F238E27FC236}">
                <a16:creationId xmlns:a16="http://schemas.microsoft.com/office/drawing/2014/main" id="{872322E1-6AAA-DA10-AC17-AF58E16EF4EE}"/>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l="11" r="11"/>
          <a:stretch/>
        </p:blipFill>
        <p:spPr>
          <a:xfrm>
            <a:off x="6096000" y="0"/>
            <a:ext cx="6096000" cy="6858000"/>
          </a:xfrm>
          <a:prstGeom prst="rect">
            <a:avLst/>
          </a:prstGeom>
        </p:spPr>
      </p:pic>
      <p:sp>
        <p:nvSpPr>
          <p:cNvPr id="8" name="Content Placeholder 7">
            <a:extLst>
              <a:ext uri="{FF2B5EF4-FFF2-40B4-BE49-F238E27FC236}">
                <a16:creationId xmlns:a16="http://schemas.microsoft.com/office/drawing/2014/main" id="{A1EEC3F4-A243-A135-A311-C6A49E398495}"/>
              </a:ext>
            </a:extLst>
          </p:cNvPr>
          <p:cNvSpPr>
            <a:spLocks noGrp="1"/>
          </p:cNvSpPr>
          <p:nvPr>
            <p:ph sz="quarter" idx="15"/>
          </p:nvPr>
        </p:nvSpPr>
        <p:spPr/>
        <p:txBody>
          <a:bodyPr/>
          <a:lstStyle/>
          <a:p>
            <a:pPr>
              <a:spcAft>
                <a:spcPts val="800"/>
              </a:spcAft>
            </a:pPr>
            <a:r>
              <a:rPr lang="en-US" sz="1800"/>
              <a:t>A heightened and reciprocal duty of care owed by and between a cedent and its reinsurer based upon the reliance and dependence between the parties given the nature of the relationship.</a:t>
            </a:r>
          </a:p>
          <a:p>
            <a:pPr>
              <a:spcAft>
                <a:spcPts val="800"/>
              </a:spcAft>
            </a:pPr>
            <a:r>
              <a:rPr lang="en-US" sz="1800"/>
              <a:t>Defined as the cornerstone of the reinsurance relationship  and often expressed as:</a:t>
            </a:r>
          </a:p>
          <a:p>
            <a:pPr lvl="1">
              <a:spcAft>
                <a:spcPts val="400"/>
              </a:spcAft>
            </a:pPr>
            <a:r>
              <a:rPr lang="en-US"/>
              <a:t>the most abundant good faith</a:t>
            </a:r>
          </a:p>
          <a:p>
            <a:pPr lvl="1">
              <a:spcAft>
                <a:spcPts val="400"/>
              </a:spcAft>
            </a:pPr>
            <a:r>
              <a:rPr lang="en-US"/>
              <a:t>absolute and perfect candor and honesty </a:t>
            </a:r>
          </a:p>
          <a:p>
            <a:pPr lvl="1">
              <a:spcAft>
                <a:spcPts val="800"/>
              </a:spcAft>
            </a:pPr>
            <a:r>
              <a:rPr lang="en-US"/>
              <a:t>the absence of any concealment or deception, however slight</a:t>
            </a:r>
          </a:p>
          <a:p>
            <a:pPr>
              <a:spcAft>
                <a:spcPts val="800"/>
              </a:spcAft>
            </a:pPr>
            <a:r>
              <a:rPr lang="en-US" sz="1800"/>
              <a:t>Duty of utmost good faith is generally considered to be implicit in all reinsurance relationships.</a:t>
            </a:r>
          </a:p>
        </p:txBody>
      </p:sp>
      <p:sp>
        <p:nvSpPr>
          <p:cNvPr id="2" name="Title 1">
            <a:extLst>
              <a:ext uri="{FF2B5EF4-FFF2-40B4-BE49-F238E27FC236}">
                <a16:creationId xmlns:a16="http://schemas.microsoft.com/office/drawing/2014/main" id="{BC7C9C2C-8597-41F3-8F42-31B6BFD64591}"/>
              </a:ext>
            </a:extLst>
          </p:cNvPr>
          <p:cNvSpPr>
            <a:spLocks noGrp="1"/>
          </p:cNvSpPr>
          <p:nvPr>
            <p:ph type="title"/>
          </p:nvPr>
        </p:nvSpPr>
        <p:spPr/>
        <p:txBody>
          <a:bodyPr>
            <a:normAutofit/>
          </a:bodyPr>
          <a:lstStyle/>
          <a:p>
            <a:r>
              <a:rPr lang="en-US">
                <a:solidFill>
                  <a:srgbClr val="FFFFFF"/>
                </a:solidFill>
              </a:rPr>
              <a:t>Duty of Utmost Good Faith  </a:t>
            </a:r>
          </a:p>
        </p:txBody>
      </p:sp>
      <p:sp>
        <p:nvSpPr>
          <p:cNvPr id="5" name="Footer Placeholder 4">
            <a:extLst>
              <a:ext uri="{FF2B5EF4-FFF2-40B4-BE49-F238E27FC236}">
                <a16:creationId xmlns:a16="http://schemas.microsoft.com/office/drawing/2014/main" id="{474C4133-F6B7-F4F0-BE17-767279DEBAC6}"/>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15" name="Slide Number Placeholder 14">
            <a:extLst>
              <a:ext uri="{FF2B5EF4-FFF2-40B4-BE49-F238E27FC236}">
                <a16:creationId xmlns:a16="http://schemas.microsoft.com/office/drawing/2014/main" id="{6B0D7B42-9A68-155C-429E-DA460E23BF5D}"/>
              </a:ext>
            </a:extLst>
          </p:cNvPr>
          <p:cNvSpPr>
            <a:spLocks noGrp="1"/>
          </p:cNvSpPr>
          <p:nvPr>
            <p:ph type="sldNum" sz="quarter" idx="17"/>
          </p:nvPr>
        </p:nvSpPr>
        <p:spPr/>
        <p:txBody>
          <a:bodyPr/>
          <a:lstStyle/>
          <a:p>
            <a:fld id="{7775D91B-F9DF-4F1D-8EA9-D5CFAB9576A2}" type="slidenum">
              <a:rPr lang="en-US" altLang="en-US" smtClean="0">
                <a:solidFill>
                  <a:schemeClr val="bg1"/>
                </a:solidFill>
              </a:rPr>
              <a:pPr/>
              <a:t>18</a:t>
            </a:fld>
            <a:endParaRPr lang="en-US" altLang="en-US">
              <a:solidFill>
                <a:schemeClr val="bg1"/>
              </a:solidFill>
            </a:endParaRPr>
          </a:p>
        </p:txBody>
      </p:sp>
    </p:spTree>
    <p:extLst>
      <p:ext uri="{BB962C8B-B14F-4D97-AF65-F5344CB8AC3E}">
        <p14:creationId xmlns:p14="http://schemas.microsoft.com/office/powerpoint/2010/main" val="2169415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ird flying in the sky&#10;&#10;AI-generated content may be incorrect.">
            <a:extLst>
              <a:ext uri="{FF2B5EF4-FFF2-40B4-BE49-F238E27FC236}">
                <a16:creationId xmlns:a16="http://schemas.microsoft.com/office/drawing/2014/main" id="{4639BF76-0E9D-4598-9751-E55F68D715A7}"/>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l="8" r="8"/>
          <a:stretch/>
        </p:blipFill>
        <p:spPr>
          <a:xfrm>
            <a:off x="6096000" y="0"/>
            <a:ext cx="6096000" cy="6858000"/>
          </a:xfrm>
          <a:prstGeom prst="rect">
            <a:avLst/>
          </a:prstGeom>
        </p:spPr>
      </p:pic>
      <p:sp>
        <p:nvSpPr>
          <p:cNvPr id="8" name="Content Placeholder 7">
            <a:extLst>
              <a:ext uri="{FF2B5EF4-FFF2-40B4-BE49-F238E27FC236}">
                <a16:creationId xmlns:a16="http://schemas.microsoft.com/office/drawing/2014/main" id="{A1EEC3F4-A243-A135-A311-C6A49E398495}"/>
              </a:ext>
            </a:extLst>
          </p:cNvPr>
          <p:cNvSpPr>
            <a:spLocks noGrp="1"/>
          </p:cNvSpPr>
          <p:nvPr>
            <p:ph sz="quarter" idx="15"/>
          </p:nvPr>
        </p:nvSpPr>
        <p:spPr/>
        <p:txBody>
          <a:bodyPr/>
          <a:lstStyle/>
          <a:p>
            <a:pPr>
              <a:spcAft>
                <a:spcPts val="800"/>
              </a:spcAft>
            </a:pPr>
            <a:r>
              <a:rPr lang="en-US" sz="1800"/>
              <a:t>Duty of utmost good faith is generally considered to be implicit in all reinsurance relationships.</a:t>
            </a:r>
          </a:p>
          <a:p>
            <a:pPr>
              <a:spcAft>
                <a:spcPts val="800"/>
              </a:spcAft>
            </a:pPr>
            <a:r>
              <a:rPr lang="en-US" sz="1800"/>
              <a:t>Applies to all aspects of the relationship including contract formation and renewal, underwriting the cedent’s business, claims handling, payment of claims, and post-settlement allocation of claim payments.</a:t>
            </a:r>
          </a:p>
          <a:p>
            <a:pPr>
              <a:spcAft>
                <a:spcPts val="800"/>
              </a:spcAft>
            </a:pPr>
            <a:r>
              <a:rPr lang="en-US" sz="1800"/>
              <a:t>Determination of compliance is necessarily fact specific but usually involves an analysis of whether one party’s conduct is grossly negligent or reckless, if not intentional, and may require expert testimony.</a:t>
            </a:r>
          </a:p>
        </p:txBody>
      </p:sp>
      <p:sp>
        <p:nvSpPr>
          <p:cNvPr id="2" name="Title 1">
            <a:extLst>
              <a:ext uri="{FF2B5EF4-FFF2-40B4-BE49-F238E27FC236}">
                <a16:creationId xmlns:a16="http://schemas.microsoft.com/office/drawing/2014/main" id="{BC7C9C2C-8597-41F3-8F42-31B6BFD64591}"/>
              </a:ext>
            </a:extLst>
          </p:cNvPr>
          <p:cNvSpPr>
            <a:spLocks noGrp="1"/>
          </p:cNvSpPr>
          <p:nvPr>
            <p:ph type="title"/>
          </p:nvPr>
        </p:nvSpPr>
        <p:spPr/>
        <p:txBody>
          <a:bodyPr>
            <a:normAutofit/>
          </a:bodyPr>
          <a:lstStyle/>
          <a:p>
            <a:r>
              <a:rPr lang="en-US">
                <a:solidFill>
                  <a:srgbClr val="FFFFFF"/>
                </a:solidFill>
              </a:rPr>
              <a:t>Duty of Utmost Good Faith </a:t>
            </a:r>
          </a:p>
        </p:txBody>
      </p:sp>
      <p:sp>
        <p:nvSpPr>
          <p:cNvPr id="5" name="Footer Placeholder 4">
            <a:extLst>
              <a:ext uri="{FF2B5EF4-FFF2-40B4-BE49-F238E27FC236}">
                <a16:creationId xmlns:a16="http://schemas.microsoft.com/office/drawing/2014/main" id="{474C4133-F6B7-F4F0-BE17-767279DEBAC6}"/>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7" name="Slide Number Placeholder 6">
            <a:extLst>
              <a:ext uri="{FF2B5EF4-FFF2-40B4-BE49-F238E27FC236}">
                <a16:creationId xmlns:a16="http://schemas.microsoft.com/office/drawing/2014/main" id="{A722964F-8A02-B00F-9DDB-8B35D79B50E5}"/>
              </a:ext>
            </a:extLst>
          </p:cNvPr>
          <p:cNvSpPr>
            <a:spLocks noGrp="1"/>
          </p:cNvSpPr>
          <p:nvPr>
            <p:ph type="sldNum" sz="quarter" idx="17"/>
          </p:nvPr>
        </p:nvSpPr>
        <p:spPr/>
        <p:txBody>
          <a:bodyPr/>
          <a:lstStyle/>
          <a:p>
            <a:fld id="{7775D91B-F9DF-4F1D-8EA9-D5CFAB9576A2}" type="slidenum">
              <a:rPr lang="en-US" altLang="en-US" smtClean="0">
                <a:solidFill>
                  <a:schemeClr val="bg1"/>
                </a:solidFill>
              </a:rPr>
              <a:pPr/>
              <a:t>19</a:t>
            </a:fld>
            <a:endParaRPr lang="en-US" altLang="en-US">
              <a:solidFill>
                <a:schemeClr val="bg1"/>
              </a:solidFill>
            </a:endParaRPr>
          </a:p>
        </p:txBody>
      </p:sp>
    </p:spTree>
    <p:extLst>
      <p:ext uri="{BB962C8B-B14F-4D97-AF65-F5344CB8AC3E}">
        <p14:creationId xmlns:p14="http://schemas.microsoft.com/office/powerpoint/2010/main" val="38496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3450ED8-81FB-93A4-8364-0C8109D8F227}"/>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a:ext>
            </a:extLst>
          </a:blip>
          <a:srcRect l="12598" t="15876" r="12598" b="15876"/>
          <a:stretch/>
        </p:blipFill>
        <p:spPr>
          <a:xfrm>
            <a:off x="7315200" y="0"/>
            <a:ext cx="4876800" cy="6858000"/>
          </a:xfrm>
          <a:prstGeom prst="rect">
            <a:avLst/>
          </a:prstGeom>
        </p:spPr>
      </p:pic>
      <p:sp>
        <p:nvSpPr>
          <p:cNvPr id="31" name="Content Placeholder 30">
            <a:extLst>
              <a:ext uri="{FF2B5EF4-FFF2-40B4-BE49-F238E27FC236}">
                <a16:creationId xmlns:a16="http://schemas.microsoft.com/office/drawing/2014/main" id="{2AA80286-457E-EE51-FC6D-68F7F4038FEE}"/>
              </a:ext>
            </a:extLst>
          </p:cNvPr>
          <p:cNvSpPr>
            <a:spLocks noGrp="1"/>
          </p:cNvSpPr>
          <p:nvPr>
            <p:ph sz="quarter" idx="15"/>
          </p:nvPr>
        </p:nvSpPr>
        <p:spPr/>
        <p:txBody>
          <a:bodyPr rIns="548640"/>
          <a:lstStyle/>
          <a:p>
            <a:r>
              <a:rPr lang="en-US" sz="2300">
                <a:solidFill>
                  <a:schemeClr val="tx1"/>
                </a:solidFill>
              </a:rPr>
              <a:t>An insurance company, called the cedent or ceding company, passes along, in exchange for a share of the premium, some or all of the risk it assumes under its insurance policies to another insurance company, known as the reinsurer.</a:t>
            </a:r>
          </a:p>
          <a:p>
            <a:r>
              <a:rPr lang="en-US" sz="2300">
                <a:solidFill>
                  <a:schemeClr val="tx1"/>
                </a:solidFill>
              </a:rPr>
              <a:t>The underlying policyholder generally has no rights under the reinsurance contract. </a:t>
            </a:r>
          </a:p>
          <a:p>
            <a:r>
              <a:rPr lang="en-US" sz="2300">
                <a:solidFill>
                  <a:schemeClr val="tx1"/>
                </a:solidFill>
              </a:rPr>
              <a:t>Reinsurance of reinsurance is known as “retrocession.”</a:t>
            </a:r>
          </a:p>
        </p:txBody>
      </p:sp>
      <p:sp>
        <p:nvSpPr>
          <p:cNvPr id="29" name="Title 28">
            <a:extLst>
              <a:ext uri="{FF2B5EF4-FFF2-40B4-BE49-F238E27FC236}">
                <a16:creationId xmlns:a16="http://schemas.microsoft.com/office/drawing/2014/main" id="{641107CE-85D3-118A-311E-699749F08A0B}"/>
              </a:ext>
            </a:extLst>
          </p:cNvPr>
          <p:cNvSpPr>
            <a:spLocks noGrp="1"/>
          </p:cNvSpPr>
          <p:nvPr>
            <p:ph type="title"/>
          </p:nvPr>
        </p:nvSpPr>
        <p:spPr/>
        <p:txBody>
          <a:bodyPr/>
          <a:lstStyle/>
          <a:p>
            <a:r>
              <a:rPr lang="en-US">
                <a:solidFill>
                  <a:schemeClr val="tx2"/>
                </a:solidFill>
              </a:rPr>
              <a:t>What is Reinsurance?</a:t>
            </a:r>
            <a:br>
              <a:rPr lang="en-US">
                <a:solidFill>
                  <a:schemeClr val="tx2"/>
                </a:solidFill>
              </a:rPr>
            </a:br>
            <a:endParaRPr lang="en-US">
              <a:solidFill>
                <a:schemeClr val="tx2"/>
              </a:solidFill>
            </a:endParaRPr>
          </a:p>
        </p:txBody>
      </p:sp>
      <p:sp>
        <p:nvSpPr>
          <p:cNvPr id="30" name="Text Placeholder 29">
            <a:extLst>
              <a:ext uri="{FF2B5EF4-FFF2-40B4-BE49-F238E27FC236}">
                <a16:creationId xmlns:a16="http://schemas.microsoft.com/office/drawing/2014/main" id="{E4F8952F-B889-CC7F-8A9B-222F39876401}"/>
              </a:ext>
            </a:extLst>
          </p:cNvPr>
          <p:cNvSpPr>
            <a:spLocks noGrp="1"/>
          </p:cNvSpPr>
          <p:nvPr>
            <p:ph type="body" sz="quarter" idx="13"/>
          </p:nvPr>
        </p:nvSpPr>
        <p:spPr/>
        <p:txBody>
          <a:bodyPr/>
          <a:lstStyle/>
          <a:p>
            <a:r>
              <a:rPr lang="en-US">
                <a:solidFill>
                  <a:schemeClr val="tx1"/>
                </a:solidFill>
              </a:rPr>
              <a:t>Insurance for Insurance </a:t>
            </a:r>
            <a:r>
              <a:rPr lang="en-US"/>
              <a:t>C</a:t>
            </a:r>
            <a:r>
              <a:rPr lang="en-US">
                <a:solidFill>
                  <a:schemeClr val="tx1"/>
                </a:solidFill>
              </a:rPr>
              <a:t>ompanies</a:t>
            </a:r>
          </a:p>
          <a:p>
            <a:endParaRPr lang="en-US">
              <a:solidFill>
                <a:schemeClr val="tx1"/>
              </a:solidFill>
            </a:endParaRPr>
          </a:p>
        </p:txBody>
      </p:sp>
      <p:sp>
        <p:nvSpPr>
          <p:cNvPr id="2" name="Footer Placeholder 1">
            <a:extLst>
              <a:ext uri="{FF2B5EF4-FFF2-40B4-BE49-F238E27FC236}">
                <a16:creationId xmlns:a16="http://schemas.microsoft.com/office/drawing/2014/main" id="{F0735EA6-743A-3DFB-9371-8C51F9D67CBA}"/>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4" name="Slide Number Placeholder 3"/>
          <p:cNvSpPr>
            <a:spLocks noGrp="1"/>
          </p:cNvSpPr>
          <p:nvPr>
            <p:ph type="sldNum" sz="quarter" idx="17"/>
          </p:nvPr>
        </p:nvSpPr>
        <p:spPr/>
        <p:txBody>
          <a:bodyPr>
            <a:normAutofit/>
          </a:bodyPr>
          <a:lstStyle/>
          <a:p>
            <a:pPr marL="0" marR="0" lvl="0" indent="0" defTabSz="914400" rtl="0" eaLnBrk="1" fontAlgn="auto" latinLnBrk="0" hangingPunct="1">
              <a:spcBef>
                <a:spcPts val="0"/>
              </a:spcBef>
              <a:spcAft>
                <a:spcPts val="600"/>
              </a:spcAft>
              <a:buClrTx/>
              <a:buSzTx/>
              <a:buFontTx/>
              <a:buNone/>
              <a:tabLst/>
              <a:defRPr/>
            </a:pPr>
            <a:fld id="{E2763454-49EF-4BF6-B55D-D35888A0B1FD}" type="slidenum">
              <a:rPr kumimoji="0" lang="en-US" b="0" i="0" u="none" strike="noStrike" kern="1200" cap="none" spc="0" normalizeH="0" baseline="0" noProof="0">
                <a:ln>
                  <a:noFill/>
                </a:ln>
                <a:solidFill>
                  <a:schemeClr val="bg1"/>
                </a:solidFill>
                <a:effectLst/>
                <a:uLnTx/>
                <a:uFillTx/>
                <a:latin typeface="Calibri"/>
                <a:cs typeface="Arial"/>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solidFill>
                <a:schemeClr val="bg1"/>
              </a:solidFill>
              <a:effectLst/>
              <a:uLnTx/>
              <a:uFillTx/>
              <a:latin typeface="Calibri"/>
              <a:cs typeface="Arial"/>
            </a:endParaRPr>
          </a:p>
        </p:txBody>
      </p:sp>
    </p:spTree>
    <p:extLst>
      <p:ext uri="{BB962C8B-B14F-4D97-AF65-F5344CB8AC3E}">
        <p14:creationId xmlns:p14="http://schemas.microsoft.com/office/powerpoint/2010/main" val="106324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F73EFE5-D0B1-6805-7E18-88A797A511AF}"/>
              </a:ext>
            </a:extLst>
          </p:cNvPr>
          <p:cNvSpPr>
            <a:spLocks noGrp="1"/>
          </p:cNvSpPr>
          <p:nvPr>
            <p:ph sz="quarter" idx="15"/>
          </p:nvPr>
        </p:nvSpPr>
        <p:spPr>
          <a:xfrm>
            <a:off x="533403" y="1371600"/>
            <a:ext cx="11125194" cy="1077218"/>
          </a:xfrm>
        </p:spPr>
        <p:txBody>
          <a:bodyPr/>
          <a:lstStyle/>
          <a:p>
            <a:r>
              <a:rPr lang="en-US"/>
              <a:t>Often considered a hallmark of the reinsurance relationship.</a:t>
            </a:r>
          </a:p>
          <a:p>
            <a:pPr>
              <a:spcAft>
                <a:spcPts val="1200"/>
              </a:spcAft>
            </a:pPr>
            <a:r>
              <a:rPr lang="en-US"/>
              <a:t>Although many courts and commentators use follow the fortunes and follow the settlements interchangeably,  there is a difference:</a:t>
            </a:r>
          </a:p>
        </p:txBody>
      </p:sp>
      <p:sp>
        <p:nvSpPr>
          <p:cNvPr id="7" name="Title 6">
            <a:extLst>
              <a:ext uri="{FF2B5EF4-FFF2-40B4-BE49-F238E27FC236}">
                <a16:creationId xmlns:a16="http://schemas.microsoft.com/office/drawing/2014/main" id="{05A821F1-29A2-9BE6-F562-9503549B78DA}"/>
              </a:ext>
            </a:extLst>
          </p:cNvPr>
          <p:cNvSpPr>
            <a:spLocks noGrp="1"/>
          </p:cNvSpPr>
          <p:nvPr>
            <p:ph type="title"/>
          </p:nvPr>
        </p:nvSpPr>
        <p:spPr/>
        <p:txBody>
          <a:bodyPr/>
          <a:lstStyle/>
          <a:p>
            <a:r>
              <a:rPr lang="en-US"/>
              <a:t>Follow the Fortunes/Follow the Settlements</a:t>
            </a:r>
          </a:p>
        </p:txBody>
      </p:sp>
      <p:sp>
        <p:nvSpPr>
          <p:cNvPr id="15" name="TextBox 14">
            <a:extLst>
              <a:ext uri="{FF2B5EF4-FFF2-40B4-BE49-F238E27FC236}">
                <a16:creationId xmlns:a16="http://schemas.microsoft.com/office/drawing/2014/main" id="{714397B4-75FA-2085-FD2F-76260BAA49ED}"/>
              </a:ext>
            </a:extLst>
          </p:cNvPr>
          <p:cNvSpPr txBox="1"/>
          <p:nvPr/>
        </p:nvSpPr>
        <p:spPr>
          <a:xfrm>
            <a:off x="1127034" y="3497303"/>
            <a:ext cx="4402910" cy="2351953"/>
          </a:xfrm>
          <a:prstGeom prst="rect">
            <a:avLst/>
          </a:prstGeom>
          <a:noFill/>
          <a:ln>
            <a:solidFill>
              <a:schemeClr val="tx2"/>
            </a:solidFill>
          </a:ln>
        </p:spPr>
        <p:txBody>
          <a:bodyPr wrap="square" lIns="274320" tIns="0" rIns="274320" bIns="0" anchor="ctr" anchorCtr="0">
            <a:noAutofit/>
          </a:bodyPr>
          <a:lstStyle/>
          <a:p>
            <a:pPr algn="ctr"/>
            <a:r>
              <a:rPr lang="en-US" i="1">
                <a:latin typeface="Barlow SemiBold" panose="00000700000000000000" pitchFamily="2" charset="0"/>
              </a:rPr>
              <a:t>Reinsurer must share in </a:t>
            </a:r>
            <a:br>
              <a:rPr lang="en-US" i="1">
                <a:latin typeface="Barlow SemiBold" panose="00000700000000000000" pitchFamily="2" charset="0"/>
              </a:rPr>
            </a:br>
            <a:r>
              <a:rPr lang="en-US" i="1">
                <a:latin typeface="Barlow SemiBold" panose="00000700000000000000" pitchFamily="2" charset="0"/>
              </a:rPr>
              <a:t>the underwriting fortunes or fate of </a:t>
            </a:r>
            <a:br>
              <a:rPr lang="en-US" i="1">
                <a:latin typeface="Barlow SemiBold" panose="00000700000000000000" pitchFamily="2" charset="0"/>
              </a:rPr>
            </a:br>
            <a:r>
              <a:rPr lang="en-US" i="1">
                <a:latin typeface="Barlow SemiBold" panose="00000700000000000000" pitchFamily="2" charset="0"/>
              </a:rPr>
              <a:t>the particular business, </a:t>
            </a:r>
            <a:br>
              <a:rPr lang="en-US" i="1">
                <a:latin typeface="Barlow SemiBold" panose="00000700000000000000" pitchFamily="2" charset="0"/>
              </a:rPr>
            </a:br>
            <a:r>
              <a:rPr lang="en-US" i="1">
                <a:latin typeface="Barlow SemiBold" panose="00000700000000000000" pitchFamily="2" charset="0"/>
              </a:rPr>
              <a:t>even if there are bad results.</a:t>
            </a:r>
          </a:p>
        </p:txBody>
      </p:sp>
      <p:sp>
        <p:nvSpPr>
          <p:cNvPr id="17" name="TextBox 16">
            <a:extLst>
              <a:ext uri="{FF2B5EF4-FFF2-40B4-BE49-F238E27FC236}">
                <a16:creationId xmlns:a16="http://schemas.microsoft.com/office/drawing/2014/main" id="{8BB9C7A5-16CF-8CC4-E8CA-DCB6C47EF472}"/>
              </a:ext>
            </a:extLst>
          </p:cNvPr>
          <p:cNvSpPr txBox="1"/>
          <p:nvPr/>
        </p:nvSpPr>
        <p:spPr>
          <a:xfrm>
            <a:off x="935537" y="2989943"/>
            <a:ext cx="2751092" cy="508073"/>
          </a:xfrm>
          <a:prstGeom prst="rect">
            <a:avLst/>
          </a:prstGeom>
          <a:solidFill>
            <a:schemeClr val="tx1"/>
          </a:solidFill>
        </p:spPr>
        <p:txBody>
          <a:bodyPr wrap="square" lIns="0" tIns="0" rIns="0" bIns="0" rtlCol="0" anchor="ctr" anchorCtr="0">
            <a:noAutofit/>
          </a:bodyPr>
          <a:lstStyle/>
          <a:p>
            <a:pPr algn="ctr">
              <a:lnSpc>
                <a:spcPts val="1800"/>
              </a:lnSpc>
            </a:pPr>
            <a:r>
              <a:rPr lang="en-US">
                <a:solidFill>
                  <a:schemeClr val="bg1"/>
                </a:solidFill>
                <a:latin typeface="Barlow SemiBold" panose="00000700000000000000" pitchFamily="2" charset="0"/>
              </a:rPr>
              <a:t>“Follow the Fortunes”</a:t>
            </a:r>
          </a:p>
        </p:txBody>
      </p:sp>
      <p:sp>
        <p:nvSpPr>
          <p:cNvPr id="18" name="Right Triangle 17">
            <a:extLst>
              <a:ext uri="{FF2B5EF4-FFF2-40B4-BE49-F238E27FC236}">
                <a16:creationId xmlns:a16="http://schemas.microsoft.com/office/drawing/2014/main" id="{6A6FF14F-1A47-B765-398E-EB7923670DF1}"/>
              </a:ext>
            </a:extLst>
          </p:cNvPr>
          <p:cNvSpPr/>
          <p:nvPr/>
        </p:nvSpPr>
        <p:spPr>
          <a:xfrm rot="16200000" flipH="1">
            <a:off x="1127035" y="3497304"/>
            <a:ext cx="176057" cy="17605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62DE23D-B933-7256-67BE-E923BFE747F4}"/>
              </a:ext>
            </a:extLst>
          </p:cNvPr>
          <p:cNvGrpSpPr/>
          <p:nvPr/>
        </p:nvGrpSpPr>
        <p:grpSpPr>
          <a:xfrm>
            <a:off x="6610622" y="2989230"/>
            <a:ext cx="4594407" cy="2859313"/>
            <a:chOff x="6610622" y="2989230"/>
            <a:chExt cx="4594407" cy="2859313"/>
          </a:xfrm>
        </p:grpSpPr>
        <p:sp>
          <p:nvSpPr>
            <p:cNvPr id="19" name="TextBox 18">
              <a:extLst>
                <a:ext uri="{FF2B5EF4-FFF2-40B4-BE49-F238E27FC236}">
                  <a16:creationId xmlns:a16="http://schemas.microsoft.com/office/drawing/2014/main" id="{5512F621-73C8-1EA2-D300-C4817FB68351}"/>
                </a:ext>
              </a:extLst>
            </p:cNvPr>
            <p:cNvSpPr txBox="1"/>
            <p:nvPr/>
          </p:nvSpPr>
          <p:spPr>
            <a:xfrm>
              <a:off x="6802119" y="3496590"/>
              <a:ext cx="4402910" cy="2351953"/>
            </a:xfrm>
            <a:prstGeom prst="rect">
              <a:avLst/>
            </a:prstGeom>
            <a:noFill/>
            <a:ln>
              <a:solidFill>
                <a:schemeClr val="accent1"/>
              </a:solidFill>
            </a:ln>
          </p:spPr>
          <p:txBody>
            <a:bodyPr wrap="square" lIns="274320" tIns="0" rIns="274320" bIns="0" anchor="ctr" anchorCtr="0">
              <a:noAutofit/>
            </a:bodyPr>
            <a:lstStyle/>
            <a:p>
              <a:pPr algn="ctr"/>
              <a:r>
                <a:rPr lang="en-US" b="1" i="1">
                  <a:solidFill>
                    <a:schemeClr val="accent1"/>
                  </a:solidFill>
                  <a:latin typeface="Barlow SemiBold" panose="00000700000000000000" pitchFamily="2" charset="0"/>
                </a:rPr>
                <a:t>Reinsurer is bound by the cedent’s decision-making in the handling </a:t>
              </a:r>
              <a:br>
                <a:rPr lang="en-US" b="1" i="1">
                  <a:solidFill>
                    <a:schemeClr val="accent1"/>
                  </a:solidFill>
                  <a:latin typeface="Barlow SemiBold" panose="00000700000000000000" pitchFamily="2" charset="0"/>
                </a:rPr>
              </a:br>
              <a:r>
                <a:rPr lang="en-US" b="1" i="1">
                  <a:solidFill>
                    <a:schemeClr val="accent1"/>
                  </a:solidFill>
                  <a:latin typeface="Barlow SemiBold" panose="00000700000000000000" pitchFamily="2" charset="0"/>
                </a:rPr>
                <a:t>and settlement of claims </a:t>
              </a:r>
              <a:br>
                <a:rPr lang="en-US" b="1" i="1">
                  <a:solidFill>
                    <a:schemeClr val="accent1"/>
                  </a:solidFill>
                  <a:latin typeface="Barlow SemiBold" panose="00000700000000000000" pitchFamily="2" charset="0"/>
                </a:rPr>
              </a:br>
              <a:r>
                <a:rPr lang="en-US" b="1" i="1">
                  <a:solidFill>
                    <a:schemeClr val="accent1"/>
                  </a:solidFill>
                  <a:latin typeface="Barlow SemiBold" panose="00000700000000000000" pitchFamily="2" charset="0"/>
                </a:rPr>
                <a:t>(even those only “arguably” covered), </a:t>
              </a:r>
              <a:br>
                <a:rPr lang="en-US" b="1" i="1">
                  <a:solidFill>
                    <a:schemeClr val="accent1"/>
                  </a:solidFill>
                  <a:latin typeface="Barlow SemiBold" panose="00000700000000000000" pitchFamily="2" charset="0"/>
                </a:rPr>
              </a:br>
              <a:r>
                <a:rPr lang="en-US" b="1" i="1">
                  <a:solidFill>
                    <a:schemeClr val="accent1"/>
                  </a:solidFill>
                  <a:latin typeface="Barlow SemiBold" panose="00000700000000000000" pitchFamily="2" charset="0"/>
                </a:rPr>
                <a:t>provided that the cedent acted in a businesslike manner and its decision to pay was reasonable and in good faith. </a:t>
              </a:r>
            </a:p>
          </p:txBody>
        </p:sp>
        <p:sp>
          <p:nvSpPr>
            <p:cNvPr id="20" name="TextBox 19">
              <a:extLst>
                <a:ext uri="{FF2B5EF4-FFF2-40B4-BE49-F238E27FC236}">
                  <a16:creationId xmlns:a16="http://schemas.microsoft.com/office/drawing/2014/main" id="{F9D652B3-4DF7-5324-AF70-C059EA95DC02}"/>
                </a:ext>
              </a:extLst>
            </p:cNvPr>
            <p:cNvSpPr txBox="1"/>
            <p:nvPr/>
          </p:nvSpPr>
          <p:spPr>
            <a:xfrm>
              <a:off x="6610622" y="2989230"/>
              <a:ext cx="2751092" cy="508073"/>
            </a:xfrm>
            <a:prstGeom prst="rect">
              <a:avLst/>
            </a:prstGeom>
            <a:solidFill>
              <a:schemeClr val="accent1"/>
            </a:solidFill>
          </p:spPr>
          <p:txBody>
            <a:bodyPr wrap="square" lIns="0" tIns="0" rIns="0" bIns="0" rtlCol="0" anchor="ctr" anchorCtr="0">
              <a:noAutofit/>
            </a:bodyPr>
            <a:lstStyle/>
            <a:p>
              <a:pPr algn="ctr">
                <a:lnSpc>
                  <a:spcPts val="1800"/>
                </a:lnSpc>
              </a:pPr>
              <a:r>
                <a:rPr lang="en-US">
                  <a:solidFill>
                    <a:schemeClr val="bg1"/>
                  </a:solidFill>
                  <a:latin typeface="Barlow SemiBold" panose="00000700000000000000" pitchFamily="2" charset="0"/>
                </a:rPr>
                <a:t>“Follow the Settlements”</a:t>
              </a:r>
            </a:p>
          </p:txBody>
        </p:sp>
        <p:sp>
          <p:nvSpPr>
            <p:cNvPr id="21" name="Right Triangle 20">
              <a:extLst>
                <a:ext uri="{FF2B5EF4-FFF2-40B4-BE49-F238E27FC236}">
                  <a16:creationId xmlns:a16="http://schemas.microsoft.com/office/drawing/2014/main" id="{7A077147-DF50-3CD2-A3B9-AD86FD686CF5}"/>
                </a:ext>
              </a:extLst>
            </p:cNvPr>
            <p:cNvSpPr/>
            <p:nvPr/>
          </p:nvSpPr>
          <p:spPr>
            <a:xfrm rot="16200000" flipH="1">
              <a:off x="6802120" y="3496591"/>
              <a:ext cx="176057" cy="17605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2D93D354-90B4-B822-9BAF-5B391699E2DD}"/>
              </a:ext>
            </a:extLst>
          </p:cNvPr>
          <p:cNvSpPr>
            <a:spLocks noGrp="1"/>
          </p:cNvSpPr>
          <p:nvPr>
            <p:ph type="ftr" sz="quarter" idx="16"/>
          </p:nvPr>
        </p:nvSpPr>
        <p:spPr/>
        <p:txBody>
          <a:bodyPr/>
          <a:lstStyle/>
          <a:p>
            <a:r>
              <a:rPr lang="en-US"/>
              <a:t>Reinsurance 101   |   Cardine Zalenski   |   March 2025</a:t>
            </a:r>
          </a:p>
        </p:txBody>
      </p:sp>
      <p:sp>
        <p:nvSpPr>
          <p:cNvPr id="3" name="Slide Number Placeholder 2">
            <a:extLst>
              <a:ext uri="{FF2B5EF4-FFF2-40B4-BE49-F238E27FC236}">
                <a16:creationId xmlns:a16="http://schemas.microsoft.com/office/drawing/2014/main" id="{A124BB59-843F-F8D6-F832-AFA75F68D47E}"/>
              </a:ext>
            </a:extLst>
          </p:cNvPr>
          <p:cNvSpPr>
            <a:spLocks noGrp="1"/>
          </p:cNvSpPr>
          <p:nvPr>
            <p:ph type="sldNum" sz="quarter" idx="17"/>
          </p:nvPr>
        </p:nvSpPr>
        <p:spPr/>
        <p:txBody>
          <a:bodyPr/>
          <a:lstStyle/>
          <a:p>
            <a:fld id="{7775D91B-F9DF-4F1D-8EA9-D5CFAB9576A2}" type="slidenum">
              <a:rPr lang="en-US" altLang="en-US" smtClean="0"/>
              <a:pPr/>
              <a:t>20</a:t>
            </a:fld>
            <a:endParaRPr lang="en-US" altLang="en-US"/>
          </a:p>
        </p:txBody>
      </p:sp>
      <p:grpSp>
        <p:nvGrpSpPr>
          <p:cNvPr id="4" name="Group 3">
            <a:extLst>
              <a:ext uri="{FF2B5EF4-FFF2-40B4-BE49-F238E27FC236}">
                <a16:creationId xmlns:a16="http://schemas.microsoft.com/office/drawing/2014/main" id="{497CCC05-3581-6B2F-BFE9-D254A1378CA8}"/>
              </a:ext>
            </a:extLst>
          </p:cNvPr>
          <p:cNvGrpSpPr>
            <a:grpSpLocks noChangeAspect="1"/>
          </p:cNvGrpSpPr>
          <p:nvPr/>
        </p:nvGrpSpPr>
        <p:grpSpPr>
          <a:xfrm>
            <a:off x="5133600" y="5470687"/>
            <a:ext cx="646749" cy="740621"/>
            <a:chOff x="5161151" y="5337768"/>
            <a:chExt cx="1022102" cy="1170451"/>
          </a:xfrm>
        </p:grpSpPr>
        <p:grpSp>
          <p:nvGrpSpPr>
            <p:cNvPr id="5" name="Group 4">
              <a:extLst>
                <a:ext uri="{FF2B5EF4-FFF2-40B4-BE49-F238E27FC236}">
                  <a16:creationId xmlns:a16="http://schemas.microsoft.com/office/drawing/2014/main" id="{8395D041-858C-EA12-2DEA-F88FEAB325FB}"/>
                </a:ext>
              </a:extLst>
            </p:cNvPr>
            <p:cNvGrpSpPr>
              <a:grpSpLocks noChangeAspect="1"/>
            </p:cNvGrpSpPr>
            <p:nvPr/>
          </p:nvGrpSpPr>
          <p:grpSpPr>
            <a:xfrm>
              <a:off x="5161151" y="5337768"/>
              <a:ext cx="1022102" cy="1170451"/>
              <a:chOff x="11931686" y="670382"/>
              <a:chExt cx="1718354" cy="1967757"/>
            </a:xfrm>
          </p:grpSpPr>
          <p:grpSp>
            <p:nvGrpSpPr>
              <p:cNvPr id="10" name="Group 9">
                <a:extLst>
                  <a:ext uri="{FF2B5EF4-FFF2-40B4-BE49-F238E27FC236}">
                    <a16:creationId xmlns:a16="http://schemas.microsoft.com/office/drawing/2014/main" id="{85A2E03B-2167-74D8-1D11-E22A063B6A21}"/>
                  </a:ext>
                </a:extLst>
              </p:cNvPr>
              <p:cNvGrpSpPr/>
              <p:nvPr/>
            </p:nvGrpSpPr>
            <p:grpSpPr>
              <a:xfrm>
                <a:off x="11931686" y="670382"/>
                <a:ext cx="1718354" cy="1967757"/>
                <a:chOff x="11931686" y="670382"/>
                <a:chExt cx="1718354" cy="1967757"/>
              </a:xfrm>
              <a:solidFill>
                <a:schemeClr val="tx2"/>
              </a:solidFill>
            </p:grpSpPr>
            <p:sp>
              <p:nvSpPr>
                <p:cNvPr id="14" name="Freeform: Shape 13">
                  <a:extLst>
                    <a:ext uri="{FF2B5EF4-FFF2-40B4-BE49-F238E27FC236}">
                      <a16:creationId xmlns:a16="http://schemas.microsoft.com/office/drawing/2014/main" id="{E1C48154-22F2-B1CF-2D62-8E52CE4D7FF2}"/>
                    </a:ext>
                  </a:extLst>
                </p:cNvPr>
                <p:cNvSpPr/>
                <p:nvPr/>
              </p:nvSpPr>
              <p:spPr>
                <a:xfrm>
                  <a:off x="11931686" y="670382"/>
                  <a:ext cx="1081766" cy="1288029"/>
                </a:xfrm>
                <a:custGeom>
                  <a:avLst/>
                  <a:gdLst>
                    <a:gd name="connsiteX0" fmla="*/ 884999 w 1081766"/>
                    <a:gd name="connsiteY0" fmla="*/ 908863 h 1288029"/>
                    <a:gd name="connsiteX1" fmla="*/ 691356 w 1081766"/>
                    <a:gd name="connsiteY1" fmla="*/ 1046785 h 1288029"/>
                    <a:gd name="connsiteX2" fmla="*/ 478377 w 1081766"/>
                    <a:gd name="connsiteY2" fmla="*/ 1218807 h 1288029"/>
                    <a:gd name="connsiteX3" fmla="*/ 335692 w 1081766"/>
                    <a:gd name="connsiteY3" fmla="*/ 1280815 h 1288029"/>
                    <a:gd name="connsiteX4" fmla="*/ 108045 w 1081766"/>
                    <a:gd name="connsiteY4" fmla="*/ 1217092 h 1288029"/>
                    <a:gd name="connsiteX5" fmla="*/ 78517 w 1081766"/>
                    <a:gd name="connsiteY5" fmla="*/ 1003066 h 1288029"/>
                    <a:gd name="connsiteX6" fmla="*/ 64611 w 1081766"/>
                    <a:gd name="connsiteY6" fmla="*/ 916769 h 1288029"/>
                    <a:gd name="connsiteX7" fmla="*/ 16319 w 1081766"/>
                    <a:gd name="connsiteY7" fmla="*/ 695313 h 1288029"/>
                    <a:gd name="connsiteX8" fmla="*/ 214153 w 1081766"/>
                    <a:gd name="connsiteY8" fmla="*/ 569774 h 1288029"/>
                    <a:gd name="connsiteX9" fmla="*/ 475138 w 1081766"/>
                    <a:gd name="connsiteY9" fmla="*/ 640925 h 1288029"/>
                    <a:gd name="connsiteX10" fmla="*/ 671925 w 1081766"/>
                    <a:gd name="connsiteY10" fmla="*/ 756178 h 1288029"/>
                    <a:gd name="connsiteX11" fmla="*/ 698309 w 1081766"/>
                    <a:gd name="connsiteY11" fmla="*/ 768274 h 1288029"/>
                    <a:gd name="connsiteX12" fmla="*/ 707358 w 1081766"/>
                    <a:gd name="connsiteY12" fmla="*/ 775323 h 1288029"/>
                    <a:gd name="connsiteX13" fmla="*/ 712025 w 1081766"/>
                    <a:gd name="connsiteY13" fmla="*/ 771513 h 1288029"/>
                    <a:gd name="connsiteX14" fmla="*/ 702405 w 1081766"/>
                    <a:gd name="connsiteY14" fmla="*/ 764655 h 1288029"/>
                    <a:gd name="connsiteX15" fmla="*/ 684974 w 1081766"/>
                    <a:gd name="connsiteY15" fmla="*/ 743319 h 1288029"/>
                    <a:gd name="connsiteX16" fmla="*/ 444087 w 1081766"/>
                    <a:gd name="connsiteY16" fmla="*/ 544246 h 1288029"/>
                    <a:gd name="connsiteX17" fmla="*/ 319690 w 1081766"/>
                    <a:gd name="connsiteY17" fmla="*/ 335268 h 1288029"/>
                    <a:gd name="connsiteX18" fmla="*/ 575246 w 1081766"/>
                    <a:gd name="connsiteY18" fmla="*/ 109525 h 1288029"/>
                    <a:gd name="connsiteX19" fmla="*/ 723836 w 1081766"/>
                    <a:gd name="connsiteY19" fmla="*/ 70187 h 1288029"/>
                    <a:gd name="connsiteX20" fmla="*/ 1066641 w 1081766"/>
                    <a:gd name="connsiteY20" fmla="*/ 144863 h 1288029"/>
                    <a:gd name="connsiteX21" fmla="*/ 1049020 w 1081766"/>
                    <a:gd name="connsiteY21" fmla="*/ 420231 h 1288029"/>
                    <a:gd name="connsiteX22" fmla="*/ 959389 w 1081766"/>
                    <a:gd name="connsiteY22" fmla="*/ 678740 h 1288029"/>
                    <a:gd name="connsiteX23" fmla="*/ 937196 w 1081766"/>
                    <a:gd name="connsiteY23" fmla="*/ 791801 h 1288029"/>
                    <a:gd name="connsiteX24" fmla="*/ 938244 w 1081766"/>
                    <a:gd name="connsiteY24" fmla="*/ 791039 h 1288029"/>
                    <a:gd name="connsiteX25" fmla="*/ 935291 w 1081766"/>
                    <a:gd name="connsiteY25" fmla="*/ 801898 h 1288029"/>
                    <a:gd name="connsiteX26" fmla="*/ 910907 w 1081766"/>
                    <a:gd name="connsiteY26" fmla="*/ 880098 h 1288029"/>
                    <a:gd name="connsiteX27" fmla="*/ 911574 w 1081766"/>
                    <a:gd name="connsiteY27" fmla="*/ 894957 h 1288029"/>
                    <a:gd name="connsiteX28" fmla="*/ 884904 w 1081766"/>
                    <a:gd name="connsiteY28" fmla="*/ 908578 h 12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1766" h="1288029">
                      <a:moveTo>
                        <a:pt x="884999" y="908863"/>
                      </a:moveTo>
                      <a:cubicBezTo>
                        <a:pt x="804894" y="932962"/>
                        <a:pt x="751649" y="995350"/>
                        <a:pt x="691356" y="1046785"/>
                      </a:cubicBezTo>
                      <a:cubicBezTo>
                        <a:pt x="621919" y="1106126"/>
                        <a:pt x="556006" y="1169563"/>
                        <a:pt x="478377" y="1218807"/>
                      </a:cubicBezTo>
                      <a:cubicBezTo>
                        <a:pt x="433990" y="1246906"/>
                        <a:pt x="387508" y="1269575"/>
                        <a:pt x="335692" y="1280815"/>
                      </a:cubicBezTo>
                      <a:cubicBezTo>
                        <a:pt x="248253" y="1299769"/>
                        <a:pt x="169672" y="1282339"/>
                        <a:pt x="108045" y="1217092"/>
                      </a:cubicBezTo>
                      <a:cubicBezTo>
                        <a:pt x="49085" y="1154704"/>
                        <a:pt x="50133" y="1078694"/>
                        <a:pt x="78517" y="1003066"/>
                      </a:cubicBezTo>
                      <a:cubicBezTo>
                        <a:pt x="91090" y="969442"/>
                        <a:pt x="93757" y="945820"/>
                        <a:pt x="64611" y="916769"/>
                      </a:cubicBezTo>
                      <a:cubicBezTo>
                        <a:pt x="2698" y="854952"/>
                        <a:pt x="-17590" y="778942"/>
                        <a:pt x="16319" y="695313"/>
                      </a:cubicBezTo>
                      <a:cubicBezTo>
                        <a:pt x="51847" y="607683"/>
                        <a:pt x="127476" y="576155"/>
                        <a:pt x="214153" y="569774"/>
                      </a:cubicBezTo>
                      <a:cubicBezTo>
                        <a:pt x="308451" y="562820"/>
                        <a:pt x="394081" y="597396"/>
                        <a:pt x="475138" y="640925"/>
                      </a:cubicBezTo>
                      <a:cubicBezTo>
                        <a:pt x="542099" y="676834"/>
                        <a:pt x="606393" y="717601"/>
                        <a:pt x="671925" y="756178"/>
                      </a:cubicBezTo>
                      <a:cubicBezTo>
                        <a:pt x="680688" y="760274"/>
                        <a:pt x="689451" y="764274"/>
                        <a:pt x="698309" y="768274"/>
                      </a:cubicBezTo>
                      <a:cubicBezTo>
                        <a:pt x="701357" y="770656"/>
                        <a:pt x="704119" y="773323"/>
                        <a:pt x="707358" y="775323"/>
                      </a:cubicBezTo>
                      <a:cubicBezTo>
                        <a:pt x="707929" y="775704"/>
                        <a:pt x="710406" y="772846"/>
                        <a:pt x="712025" y="771513"/>
                      </a:cubicBezTo>
                      <a:cubicBezTo>
                        <a:pt x="708787" y="769227"/>
                        <a:pt x="705643" y="766941"/>
                        <a:pt x="702405" y="764655"/>
                      </a:cubicBezTo>
                      <a:cubicBezTo>
                        <a:pt x="696595" y="757511"/>
                        <a:pt x="690784" y="750463"/>
                        <a:pt x="684974" y="743319"/>
                      </a:cubicBezTo>
                      <a:cubicBezTo>
                        <a:pt x="604488" y="677215"/>
                        <a:pt x="522192" y="613112"/>
                        <a:pt x="444087" y="544246"/>
                      </a:cubicBezTo>
                      <a:cubicBezTo>
                        <a:pt x="381127" y="488716"/>
                        <a:pt x="336454" y="420136"/>
                        <a:pt x="319690" y="335268"/>
                      </a:cubicBezTo>
                      <a:cubicBezTo>
                        <a:pt x="286162" y="165056"/>
                        <a:pt x="410749" y="50089"/>
                        <a:pt x="575246" y="109525"/>
                      </a:cubicBezTo>
                      <a:cubicBezTo>
                        <a:pt x="643255" y="134100"/>
                        <a:pt x="677259" y="126861"/>
                        <a:pt x="723836" y="70187"/>
                      </a:cubicBezTo>
                      <a:cubicBezTo>
                        <a:pt x="824420" y="-52114"/>
                        <a:pt x="1017206" y="-6584"/>
                        <a:pt x="1066641" y="144863"/>
                      </a:cubicBezTo>
                      <a:cubicBezTo>
                        <a:pt x="1097312" y="238875"/>
                        <a:pt x="1076166" y="330601"/>
                        <a:pt x="1049020" y="420231"/>
                      </a:cubicBezTo>
                      <a:cubicBezTo>
                        <a:pt x="1022635" y="507480"/>
                        <a:pt x="988726" y="592348"/>
                        <a:pt x="959389" y="678740"/>
                      </a:cubicBezTo>
                      <a:cubicBezTo>
                        <a:pt x="947007" y="715220"/>
                        <a:pt x="927576" y="750844"/>
                        <a:pt x="937196" y="791801"/>
                      </a:cubicBezTo>
                      <a:cubicBezTo>
                        <a:pt x="937196" y="791801"/>
                        <a:pt x="938244" y="791039"/>
                        <a:pt x="938244" y="791039"/>
                      </a:cubicBezTo>
                      <a:cubicBezTo>
                        <a:pt x="926909" y="791801"/>
                        <a:pt x="926242" y="795516"/>
                        <a:pt x="935291" y="801898"/>
                      </a:cubicBezTo>
                      <a:cubicBezTo>
                        <a:pt x="929195" y="828568"/>
                        <a:pt x="909097" y="850951"/>
                        <a:pt x="910907" y="880098"/>
                      </a:cubicBezTo>
                      <a:cubicBezTo>
                        <a:pt x="911098" y="885051"/>
                        <a:pt x="911288" y="890004"/>
                        <a:pt x="911574" y="894957"/>
                      </a:cubicBezTo>
                      <a:cubicBezTo>
                        <a:pt x="902716" y="899529"/>
                        <a:pt x="893762" y="904006"/>
                        <a:pt x="884904" y="908578"/>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8EFBF76-2B5F-18FC-7AFA-7F4200E6805D}"/>
                    </a:ext>
                  </a:extLst>
                </p:cNvPr>
                <p:cNvSpPr/>
                <p:nvPr/>
              </p:nvSpPr>
              <p:spPr>
                <a:xfrm>
                  <a:off x="12813006" y="983594"/>
                  <a:ext cx="837034" cy="743108"/>
                </a:xfrm>
                <a:custGeom>
                  <a:avLst/>
                  <a:gdLst>
                    <a:gd name="connsiteX0" fmla="*/ 115 w 837034"/>
                    <a:gd name="connsiteY0" fmla="*/ 573343 h 743108"/>
                    <a:gd name="connsiteX1" fmla="*/ 24499 w 837034"/>
                    <a:gd name="connsiteY1" fmla="*/ 495143 h 743108"/>
                    <a:gd name="connsiteX2" fmla="*/ 27452 w 837034"/>
                    <a:gd name="connsiteY2" fmla="*/ 484284 h 743108"/>
                    <a:gd name="connsiteX3" fmla="*/ 26404 w 837034"/>
                    <a:gd name="connsiteY3" fmla="*/ 485047 h 743108"/>
                    <a:gd name="connsiteX4" fmla="*/ 237859 w 837034"/>
                    <a:gd name="connsiteY4" fmla="*/ 179961 h 743108"/>
                    <a:gd name="connsiteX5" fmla="*/ 420453 w 837034"/>
                    <a:gd name="connsiteY5" fmla="*/ 25084 h 743108"/>
                    <a:gd name="connsiteX6" fmla="*/ 637909 w 837034"/>
                    <a:gd name="connsiteY6" fmla="*/ 50325 h 743108"/>
                    <a:gd name="connsiteX7" fmla="*/ 689248 w 837034"/>
                    <a:gd name="connsiteY7" fmla="*/ 267210 h 743108"/>
                    <a:gd name="connsiteX8" fmla="*/ 729158 w 837034"/>
                    <a:gd name="connsiteY8" fmla="*/ 370937 h 743108"/>
                    <a:gd name="connsiteX9" fmla="*/ 736683 w 837034"/>
                    <a:gd name="connsiteY9" fmla="*/ 702598 h 743108"/>
                    <a:gd name="connsiteX10" fmla="*/ 458267 w 837034"/>
                    <a:gd name="connsiteY10" fmla="*/ 727077 h 743108"/>
                    <a:gd name="connsiteX11" fmla="*/ 106604 w 837034"/>
                    <a:gd name="connsiteY11" fmla="*/ 608967 h 743108"/>
                    <a:gd name="connsiteX12" fmla="*/ 26213 w 837034"/>
                    <a:gd name="connsiteY12" fmla="*/ 587916 h 743108"/>
                    <a:gd name="connsiteX13" fmla="*/ 27452 w 837034"/>
                    <a:gd name="connsiteY13" fmla="*/ 589345 h 743108"/>
                    <a:gd name="connsiteX14" fmla="*/ 115 w 837034"/>
                    <a:gd name="connsiteY14" fmla="*/ 573248 h 7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034" h="743108">
                      <a:moveTo>
                        <a:pt x="115" y="573343"/>
                      </a:moveTo>
                      <a:cubicBezTo>
                        <a:pt x="-1695" y="544197"/>
                        <a:pt x="18403" y="521813"/>
                        <a:pt x="24499" y="495143"/>
                      </a:cubicBezTo>
                      <a:cubicBezTo>
                        <a:pt x="25070" y="491428"/>
                        <a:pt x="26023" y="487809"/>
                        <a:pt x="27452" y="484284"/>
                      </a:cubicBezTo>
                      <a:cubicBezTo>
                        <a:pt x="27452" y="484284"/>
                        <a:pt x="26404" y="485047"/>
                        <a:pt x="26404" y="485047"/>
                      </a:cubicBezTo>
                      <a:cubicBezTo>
                        <a:pt x="99175" y="384939"/>
                        <a:pt x="157658" y="275020"/>
                        <a:pt x="237859" y="179961"/>
                      </a:cubicBezTo>
                      <a:cubicBezTo>
                        <a:pt x="290151" y="118048"/>
                        <a:pt x="345682" y="60136"/>
                        <a:pt x="420453" y="25084"/>
                      </a:cubicBezTo>
                      <a:cubicBezTo>
                        <a:pt x="507131" y="-15587"/>
                        <a:pt x="573710" y="-6539"/>
                        <a:pt x="637909" y="50325"/>
                      </a:cubicBezTo>
                      <a:cubicBezTo>
                        <a:pt x="706489" y="111095"/>
                        <a:pt x="728777" y="185199"/>
                        <a:pt x="689248" y="267210"/>
                      </a:cubicBezTo>
                      <a:cubicBezTo>
                        <a:pt x="662007" y="323693"/>
                        <a:pt x="674104" y="344076"/>
                        <a:pt x="729158" y="370937"/>
                      </a:cubicBezTo>
                      <a:cubicBezTo>
                        <a:pt x="870795" y="440089"/>
                        <a:pt x="872605" y="617634"/>
                        <a:pt x="736683" y="702598"/>
                      </a:cubicBezTo>
                      <a:cubicBezTo>
                        <a:pt x="648386" y="757747"/>
                        <a:pt x="553232" y="746698"/>
                        <a:pt x="458267" y="727077"/>
                      </a:cubicBezTo>
                      <a:cubicBezTo>
                        <a:pt x="336347" y="701931"/>
                        <a:pt x="222523" y="652210"/>
                        <a:pt x="106604" y="608967"/>
                      </a:cubicBezTo>
                      <a:cubicBezTo>
                        <a:pt x="80792" y="599347"/>
                        <a:pt x="56312" y="582011"/>
                        <a:pt x="26213" y="587916"/>
                      </a:cubicBezTo>
                      <a:cubicBezTo>
                        <a:pt x="26213" y="587916"/>
                        <a:pt x="27452" y="589345"/>
                        <a:pt x="27452" y="589345"/>
                      </a:cubicBezTo>
                      <a:cubicBezTo>
                        <a:pt x="25261" y="572200"/>
                        <a:pt x="9735" y="577820"/>
                        <a:pt x="115" y="57324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4167EAA-250B-826E-2F80-E0DD2A23C2FB}"/>
                    </a:ext>
                  </a:extLst>
                </p:cNvPr>
                <p:cNvSpPr/>
                <p:nvPr/>
              </p:nvSpPr>
              <p:spPr>
                <a:xfrm rot="179302">
                  <a:off x="12750477" y="1552947"/>
                  <a:ext cx="721474" cy="861963"/>
                </a:xfrm>
                <a:custGeom>
                  <a:avLst/>
                  <a:gdLst>
                    <a:gd name="connsiteX0" fmla="*/ 20770 w 721474"/>
                    <a:gd name="connsiteY0" fmla="*/ 13906 h 861964"/>
                    <a:gd name="connsiteX1" fmla="*/ 47440 w 721474"/>
                    <a:gd name="connsiteY1" fmla="*/ 286 h 861964"/>
                    <a:gd name="connsiteX2" fmla="*/ 74110 w 721474"/>
                    <a:gd name="connsiteY2" fmla="*/ 1429 h 861964"/>
                    <a:gd name="connsiteX3" fmla="*/ 72872 w 721474"/>
                    <a:gd name="connsiteY3" fmla="*/ 0 h 861964"/>
                    <a:gd name="connsiteX4" fmla="*/ 122307 w 721474"/>
                    <a:gd name="connsiteY4" fmla="*/ 40672 h 861964"/>
                    <a:gd name="connsiteX5" fmla="*/ 458539 w 721474"/>
                    <a:gd name="connsiteY5" fmla="*/ 198692 h 861964"/>
                    <a:gd name="connsiteX6" fmla="*/ 647801 w 721474"/>
                    <a:gd name="connsiteY6" fmla="*/ 324898 h 861964"/>
                    <a:gd name="connsiteX7" fmla="*/ 706665 w 721474"/>
                    <a:gd name="connsiteY7" fmla="*/ 535686 h 861964"/>
                    <a:gd name="connsiteX8" fmla="*/ 494829 w 721474"/>
                    <a:gd name="connsiteY8" fmla="*/ 646652 h 861964"/>
                    <a:gd name="connsiteX9" fmla="*/ 411390 w 721474"/>
                    <a:gd name="connsiteY9" fmla="*/ 702945 h 861964"/>
                    <a:gd name="connsiteX10" fmla="*/ 235464 w 721474"/>
                    <a:gd name="connsiteY10" fmla="*/ 861917 h 861964"/>
                    <a:gd name="connsiteX11" fmla="*/ 42963 w 721474"/>
                    <a:gd name="connsiteY11" fmla="*/ 719233 h 861964"/>
                    <a:gd name="connsiteX12" fmla="*/ 2768 w 721474"/>
                    <a:gd name="connsiteY12" fmla="*/ 352711 h 861964"/>
                    <a:gd name="connsiteX13" fmla="*/ 20770 w 721474"/>
                    <a:gd name="connsiteY13" fmla="*/ 13906 h 86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474" h="861964">
                      <a:moveTo>
                        <a:pt x="20770" y="13906"/>
                      </a:moveTo>
                      <a:cubicBezTo>
                        <a:pt x="29628" y="9335"/>
                        <a:pt x="38582" y="4858"/>
                        <a:pt x="47440" y="286"/>
                      </a:cubicBezTo>
                      <a:cubicBezTo>
                        <a:pt x="56298" y="857"/>
                        <a:pt x="64680" y="13811"/>
                        <a:pt x="74110" y="1429"/>
                      </a:cubicBezTo>
                      <a:cubicBezTo>
                        <a:pt x="74110" y="1429"/>
                        <a:pt x="72872" y="0"/>
                        <a:pt x="72872" y="0"/>
                      </a:cubicBezTo>
                      <a:cubicBezTo>
                        <a:pt x="74110" y="31718"/>
                        <a:pt x="103733" y="31718"/>
                        <a:pt x="122307" y="40672"/>
                      </a:cubicBezTo>
                      <a:cubicBezTo>
                        <a:pt x="233844" y="94488"/>
                        <a:pt x="346906" y="145066"/>
                        <a:pt x="458539" y="198692"/>
                      </a:cubicBezTo>
                      <a:cubicBezTo>
                        <a:pt x="527310" y="231743"/>
                        <a:pt x="592841" y="270796"/>
                        <a:pt x="647801" y="324898"/>
                      </a:cubicBezTo>
                      <a:cubicBezTo>
                        <a:pt x="718476" y="394430"/>
                        <a:pt x="738765" y="468725"/>
                        <a:pt x="706665" y="535686"/>
                      </a:cubicBezTo>
                      <a:cubicBezTo>
                        <a:pt x="672280" y="607314"/>
                        <a:pt x="579983" y="661416"/>
                        <a:pt x="494829" y="646652"/>
                      </a:cubicBezTo>
                      <a:cubicBezTo>
                        <a:pt x="440156" y="637127"/>
                        <a:pt x="425202" y="655130"/>
                        <a:pt x="411390" y="702945"/>
                      </a:cubicBezTo>
                      <a:cubicBezTo>
                        <a:pt x="382911" y="801719"/>
                        <a:pt x="313283" y="863918"/>
                        <a:pt x="235464" y="861917"/>
                      </a:cubicBezTo>
                      <a:cubicBezTo>
                        <a:pt x="140118" y="859441"/>
                        <a:pt x="79158" y="803815"/>
                        <a:pt x="42963" y="719233"/>
                      </a:cubicBezTo>
                      <a:cubicBezTo>
                        <a:pt x="-7614" y="601313"/>
                        <a:pt x="-1518" y="476536"/>
                        <a:pt x="2768" y="352711"/>
                      </a:cubicBezTo>
                      <a:cubicBezTo>
                        <a:pt x="6673" y="239649"/>
                        <a:pt x="14674" y="126778"/>
                        <a:pt x="20770" y="13906"/>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2E233DB-7F08-FCB0-54ED-FC3BCCE4541F}"/>
                    </a:ext>
                  </a:extLst>
                </p:cNvPr>
                <p:cNvSpPr/>
                <p:nvPr/>
              </p:nvSpPr>
              <p:spPr>
                <a:xfrm>
                  <a:off x="12426704" y="1670209"/>
                  <a:ext cx="327090" cy="967930"/>
                </a:xfrm>
                <a:custGeom>
                  <a:avLst/>
                  <a:gdLst>
                    <a:gd name="connsiteX0" fmla="*/ 323973 w 327090"/>
                    <a:gd name="connsiteY0" fmla="*/ 0 h 967930"/>
                    <a:gd name="connsiteX1" fmla="*/ 304542 w 327090"/>
                    <a:gd name="connsiteY1" fmla="*/ 72580 h 967930"/>
                    <a:gd name="connsiteX2" fmla="*/ 122900 w 327090"/>
                    <a:gd name="connsiteY2" fmla="*/ 553212 h 967930"/>
                    <a:gd name="connsiteX3" fmla="*/ 131472 w 327090"/>
                    <a:gd name="connsiteY3" fmla="*/ 914686 h 967930"/>
                    <a:gd name="connsiteX4" fmla="*/ 137949 w 327090"/>
                    <a:gd name="connsiteY4" fmla="*/ 967930 h 967930"/>
                    <a:gd name="connsiteX5" fmla="*/ 37937 w 327090"/>
                    <a:gd name="connsiteY5" fmla="*/ 836962 h 967930"/>
                    <a:gd name="connsiteX6" fmla="*/ 11743 w 327090"/>
                    <a:gd name="connsiteY6" fmla="*/ 562261 h 967930"/>
                    <a:gd name="connsiteX7" fmla="*/ 325020 w 327090"/>
                    <a:gd name="connsiteY7" fmla="*/ 1429 h 967930"/>
                    <a:gd name="connsiteX8" fmla="*/ 323973 w 327090"/>
                    <a:gd name="connsiteY8" fmla="*/ 0 h 9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090" h="967930">
                      <a:moveTo>
                        <a:pt x="323973" y="0"/>
                      </a:moveTo>
                      <a:cubicBezTo>
                        <a:pt x="334831" y="28765"/>
                        <a:pt x="314638" y="49721"/>
                        <a:pt x="304542" y="72580"/>
                      </a:cubicBezTo>
                      <a:cubicBezTo>
                        <a:pt x="235390" y="229553"/>
                        <a:pt x="159285" y="383667"/>
                        <a:pt x="122900" y="553212"/>
                      </a:cubicBezTo>
                      <a:cubicBezTo>
                        <a:pt x="96801" y="674751"/>
                        <a:pt x="95658" y="794956"/>
                        <a:pt x="131472" y="914686"/>
                      </a:cubicBezTo>
                      <a:cubicBezTo>
                        <a:pt x="136425" y="931164"/>
                        <a:pt x="145569" y="946880"/>
                        <a:pt x="137949" y="967930"/>
                      </a:cubicBezTo>
                      <a:cubicBezTo>
                        <a:pt x="82038" y="940784"/>
                        <a:pt x="60797" y="886778"/>
                        <a:pt x="37937" y="836962"/>
                      </a:cubicBezTo>
                      <a:cubicBezTo>
                        <a:pt x="-2259" y="749332"/>
                        <a:pt x="-9688" y="655891"/>
                        <a:pt x="11743" y="562261"/>
                      </a:cubicBezTo>
                      <a:cubicBezTo>
                        <a:pt x="61368" y="345091"/>
                        <a:pt x="178335" y="164782"/>
                        <a:pt x="325020" y="1429"/>
                      </a:cubicBezTo>
                      <a:lnTo>
                        <a:pt x="323973" y="0"/>
                      </a:lnTo>
                      <a:close/>
                    </a:path>
                  </a:pathLst>
                </a:custGeom>
                <a:grpFill/>
                <a:ln w="9525"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0085AD4D-88BD-8A91-58ED-50B7163FA5F3}"/>
                  </a:ext>
                </a:extLst>
              </p:cNvPr>
              <p:cNvSpPr/>
              <p:nvPr/>
            </p:nvSpPr>
            <p:spPr>
              <a:xfrm>
                <a:off x="12603706" y="1413987"/>
                <a:ext cx="30479" cy="24955"/>
              </a:xfrm>
              <a:custGeom>
                <a:avLst/>
                <a:gdLst>
                  <a:gd name="connsiteX0" fmla="*/ 13049 w 30479"/>
                  <a:gd name="connsiteY0" fmla="*/ 0 h 24955"/>
                  <a:gd name="connsiteX1" fmla="*/ 30480 w 30479"/>
                  <a:gd name="connsiteY1" fmla="*/ 21336 h 24955"/>
                  <a:gd name="connsiteX2" fmla="*/ 26384 w 30479"/>
                  <a:gd name="connsiteY2" fmla="*/ 24955 h 24955"/>
                  <a:gd name="connsiteX3" fmla="*/ 0 w 30479"/>
                  <a:gd name="connsiteY3" fmla="*/ 12763 h 24955"/>
                  <a:gd name="connsiteX4" fmla="*/ 13049 w 30479"/>
                  <a:gd name="connsiteY4" fmla="*/ 0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24955">
                    <a:moveTo>
                      <a:pt x="13049" y="0"/>
                    </a:moveTo>
                    <a:cubicBezTo>
                      <a:pt x="18859" y="7144"/>
                      <a:pt x="24670" y="14192"/>
                      <a:pt x="30480" y="21336"/>
                    </a:cubicBezTo>
                    <a:lnTo>
                      <a:pt x="26384" y="24955"/>
                    </a:lnTo>
                    <a:cubicBezTo>
                      <a:pt x="17621" y="20860"/>
                      <a:pt x="8858" y="16859"/>
                      <a:pt x="0" y="12763"/>
                    </a:cubicBezTo>
                    <a:cubicBezTo>
                      <a:pt x="4382" y="8477"/>
                      <a:pt x="8668" y="4191"/>
                      <a:pt x="13049" y="0"/>
                    </a:cubicBezTo>
                    <a:close/>
                  </a:path>
                </a:pathLst>
              </a:custGeom>
              <a:solidFill>
                <a:srgbClr val="EDE6D2"/>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6FE3A00-0B0C-C2AD-8A48-D9DE4DE758F5}"/>
                  </a:ext>
                </a:extLst>
              </p:cNvPr>
              <p:cNvSpPr/>
              <p:nvPr/>
            </p:nvSpPr>
            <p:spPr>
              <a:xfrm>
                <a:off x="12860907" y="1461707"/>
                <a:ext cx="9212" cy="10858"/>
              </a:xfrm>
              <a:custGeom>
                <a:avLst/>
                <a:gdLst>
                  <a:gd name="connsiteX0" fmla="*/ 9213 w 9212"/>
                  <a:gd name="connsiteY0" fmla="*/ 0 h 10858"/>
                  <a:gd name="connsiteX1" fmla="*/ 6260 w 9212"/>
                  <a:gd name="connsiteY1" fmla="*/ 10859 h 10858"/>
                  <a:gd name="connsiteX2" fmla="*/ 9213 w 9212"/>
                  <a:gd name="connsiteY2" fmla="*/ 0 h 10858"/>
                </a:gdLst>
                <a:ahLst/>
                <a:cxnLst>
                  <a:cxn ang="0">
                    <a:pos x="connsiteX0" y="connsiteY0"/>
                  </a:cxn>
                  <a:cxn ang="0">
                    <a:pos x="connsiteX1" y="connsiteY1"/>
                  </a:cxn>
                  <a:cxn ang="0">
                    <a:pos x="connsiteX2" y="connsiteY2"/>
                  </a:cxn>
                </a:cxnLst>
                <a:rect l="l" t="t" r="r" b="b"/>
                <a:pathLst>
                  <a:path w="9212" h="10858">
                    <a:moveTo>
                      <a:pt x="9213" y="0"/>
                    </a:moveTo>
                    <a:cubicBezTo>
                      <a:pt x="7784" y="3524"/>
                      <a:pt x="6832" y="7049"/>
                      <a:pt x="6260" y="10859"/>
                    </a:cubicBezTo>
                    <a:cubicBezTo>
                      <a:pt x="-2789" y="4572"/>
                      <a:pt x="-2217" y="857"/>
                      <a:pt x="9213" y="0"/>
                    </a:cubicBezTo>
                    <a:close/>
                  </a:path>
                </a:pathLst>
              </a:custGeom>
              <a:solidFill>
                <a:srgbClr val="EDE6D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3D615E5-240C-966D-C986-8D7893DE5545}"/>
                  </a:ext>
                </a:extLst>
              </p:cNvPr>
              <p:cNvSpPr/>
              <p:nvPr/>
            </p:nvSpPr>
            <p:spPr>
              <a:xfrm>
                <a:off x="12630090" y="1435323"/>
                <a:ext cx="13716" cy="10688"/>
              </a:xfrm>
              <a:custGeom>
                <a:avLst/>
                <a:gdLst>
                  <a:gd name="connsiteX0" fmla="*/ 4096 w 13716"/>
                  <a:gd name="connsiteY0" fmla="*/ 0 h 10688"/>
                  <a:gd name="connsiteX1" fmla="*/ 13716 w 13716"/>
                  <a:gd name="connsiteY1" fmla="*/ 6858 h 10688"/>
                  <a:gd name="connsiteX2" fmla="*/ 9049 w 13716"/>
                  <a:gd name="connsiteY2" fmla="*/ 10668 h 10688"/>
                  <a:gd name="connsiteX3" fmla="*/ 0 w 13716"/>
                  <a:gd name="connsiteY3" fmla="*/ 3620 h 10688"/>
                  <a:gd name="connsiteX4" fmla="*/ 4000 w 13716"/>
                  <a:gd name="connsiteY4" fmla="*/ 0 h 1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0688">
                    <a:moveTo>
                      <a:pt x="4096" y="0"/>
                    </a:moveTo>
                    <a:cubicBezTo>
                      <a:pt x="7334" y="2286"/>
                      <a:pt x="10478" y="4572"/>
                      <a:pt x="13716" y="6858"/>
                    </a:cubicBezTo>
                    <a:cubicBezTo>
                      <a:pt x="12097" y="8191"/>
                      <a:pt x="9620" y="10954"/>
                      <a:pt x="9049" y="10668"/>
                    </a:cubicBezTo>
                    <a:cubicBezTo>
                      <a:pt x="5810" y="8763"/>
                      <a:pt x="3048" y="6001"/>
                      <a:pt x="0" y="3620"/>
                    </a:cubicBezTo>
                    <a:cubicBezTo>
                      <a:pt x="0" y="3620"/>
                      <a:pt x="4000" y="0"/>
                      <a:pt x="4000" y="0"/>
                    </a:cubicBezTo>
                    <a:close/>
                  </a:path>
                </a:pathLst>
              </a:custGeom>
              <a:solidFill>
                <a:srgbClr val="EDE6D2"/>
              </a:solidFill>
              <a:ln w="9525"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716D9DB3-F20A-BC89-8C90-CE37C8F27EDD}"/>
                </a:ext>
              </a:extLst>
            </p:cNvPr>
            <p:cNvSpPr/>
            <p:nvPr/>
          </p:nvSpPr>
          <p:spPr>
            <a:xfrm>
              <a:off x="5707422" y="5803618"/>
              <a:ext cx="8132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44CF9-665A-45F1-9F78-9DF8A171BBD9}"/>
                </a:ext>
              </a:extLst>
            </p:cNvPr>
            <p:cNvSpPr/>
            <p:nvPr/>
          </p:nvSpPr>
          <p:spPr>
            <a:xfrm>
              <a:off x="5697255" y="5813378"/>
              <a:ext cx="81320" cy="457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CA19D46-4FC2-834F-9EBD-8766644C64FF}"/>
              </a:ext>
            </a:extLst>
          </p:cNvPr>
          <p:cNvGrpSpPr>
            <a:grpSpLocks noChangeAspect="1"/>
          </p:cNvGrpSpPr>
          <p:nvPr/>
        </p:nvGrpSpPr>
        <p:grpSpPr>
          <a:xfrm>
            <a:off x="10921018" y="5470686"/>
            <a:ext cx="649076" cy="710997"/>
            <a:chOff x="10571004" y="4231455"/>
            <a:chExt cx="2504301" cy="2743200"/>
          </a:xfrm>
        </p:grpSpPr>
        <p:grpSp>
          <p:nvGrpSpPr>
            <p:cNvPr id="26" name="Group 25">
              <a:extLst>
                <a:ext uri="{FF2B5EF4-FFF2-40B4-BE49-F238E27FC236}">
                  <a16:creationId xmlns:a16="http://schemas.microsoft.com/office/drawing/2014/main" id="{B0BD80C6-34FC-C9AD-C84C-E033697186B5}"/>
                </a:ext>
              </a:extLst>
            </p:cNvPr>
            <p:cNvGrpSpPr>
              <a:grpSpLocks noChangeAspect="1"/>
            </p:cNvGrpSpPr>
            <p:nvPr/>
          </p:nvGrpSpPr>
          <p:grpSpPr>
            <a:xfrm>
              <a:off x="10571004" y="4231455"/>
              <a:ext cx="2504301" cy="2743200"/>
              <a:chOff x="12868835" y="-1578520"/>
              <a:chExt cx="2654900" cy="2908141"/>
            </a:xfrm>
            <a:solidFill>
              <a:schemeClr val="accent1"/>
            </a:solidFill>
          </p:grpSpPr>
          <p:sp>
            <p:nvSpPr>
              <p:cNvPr id="30" name="Freeform: Shape 29">
                <a:extLst>
                  <a:ext uri="{FF2B5EF4-FFF2-40B4-BE49-F238E27FC236}">
                    <a16:creationId xmlns:a16="http://schemas.microsoft.com/office/drawing/2014/main" id="{CE3C47B3-DF4E-E342-261D-50D4C0D378F3}"/>
                  </a:ext>
                </a:extLst>
              </p:cNvPr>
              <p:cNvSpPr/>
              <p:nvPr/>
            </p:nvSpPr>
            <p:spPr>
              <a:xfrm>
                <a:off x="12868835" y="-1578520"/>
                <a:ext cx="2654900" cy="2621009"/>
              </a:xfrm>
              <a:custGeom>
                <a:avLst/>
                <a:gdLst>
                  <a:gd name="connsiteX0" fmla="*/ 1364408 w 2654900"/>
                  <a:gd name="connsiteY0" fmla="*/ 1289437 h 2621009"/>
                  <a:gd name="connsiteX1" fmla="*/ 1701688 w 2654900"/>
                  <a:gd name="connsiteY1" fmla="*/ 856811 h 2621009"/>
                  <a:gd name="connsiteX2" fmla="*/ 1944861 w 2654900"/>
                  <a:gd name="connsiteY2" fmla="*/ 592492 h 2621009"/>
                  <a:gd name="connsiteX3" fmla="*/ 2245375 w 2654900"/>
                  <a:gd name="connsiteY3" fmla="*/ 497147 h 2621009"/>
                  <a:gd name="connsiteX4" fmla="*/ 2453592 w 2654900"/>
                  <a:gd name="connsiteY4" fmla="*/ 790327 h 2621009"/>
                  <a:gd name="connsiteX5" fmla="*/ 2443114 w 2654900"/>
                  <a:gd name="connsiteY5" fmla="*/ 854620 h 2621009"/>
                  <a:gd name="connsiteX6" fmla="*/ 2476928 w 2654900"/>
                  <a:gd name="connsiteY6" fmla="*/ 929201 h 2621009"/>
                  <a:gd name="connsiteX7" fmla="*/ 2528934 w 2654900"/>
                  <a:gd name="connsiteY7" fmla="*/ 956348 h 2621009"/>
                  <a:gd name="connsiteX8" fmla="*/ 2654855 w 2654900"/>
                  <a:gd name="connsiteY8" fmla="*/ 1156277 h 2621009"/>
                  <a:gd name="connsiteX9" fmla="*/ 2516457 w 2654900"/>
                  <a:gd name="connsiteY9" fmla="*/ 1345920 h 2621009"/>
                  <a:gd name="connsiteX10" fmla="*/ 2472737 w 2654900"/>
                  <a:gd name="connsiteY10" fmla="*/ 1443456 h 2621009"/>
                  <a:gd name="connsiteX11" fmla="*/ 2219753 w 2654900"/>
                  <a:gd name="connsiteY11" fmla="*/ 1765687 h 2621009"/>
                  <a:gd name="connsiteX12" fmla="*/ 2042683 w 2654900"/>
                  <a:gd name="connsiteY12" fmla="*/ 1724920 h 2621009"/>
                  <a:gd name="connsiteX13" fmla="*/ 1385839 w 2654900"/>
                  <a:gd name="connsiteY13" fmla="*/ 1388592 h 2621009"/>
                  <a:gd name="connsiteX14" fmla="*/ 1340024 w 2654900"/>
                  <a:gd name="connsiteY14" fmla="*/ 1370780 h 2621009"/>
                  <a:gd name="connsiteX15" fmla="*/ 1333737 w 2654900"/>
                  <a:gd name="connsiteY15" fmla="*/ 1418786 h 2621009"/>
                  <a:gd name="connsiteX16" fmla="*/ 1393840 w 2654900"/>
                  <a:gd name="connsiteY16" fmla="*/ 2003526 h 2621009"/>
                  <a:gd name="connsiteX17" fmla="*/ 1388315 w 2654900"/>
                  <a:gd name="connsiteY17" fmla="*/ 2348807 h 2621009"/>
                  <a:gd name="connsiteX18" fmla="*/ 1364884 w 2654900"/>
                  <a:gd name="connsiteY18" fmla="*/ 2430151 h 2621009"/>
                  <a:gd name="connsiteX19" fmla="*/ 1146476 w 2654900"/>
                  <a:gd name="connsiteY19" fmla="*/ 2619794 h 2621009"/>
                  <a:gd name="connsiteX20" fmla="*/ 884157 w 2654900"/>
                  <a:gd name="connsiteY20" fmla="*/ 2480919 h 2621009"/>
                  <a:gd name="connsiteX21" fmla="*/ 724232 w 2654900"/>
                  <a:gd name="connsiteY21" fmla="*/ 2422055 h 2621009"/>
                  <a:gd name="connsiteX22" fmla="*/ 443435 w 2654900"/>
                  <a:gd name="connsiteY22" fmla="*/ 2318232 h 2621009"/>
                  <a:gd name="connsiteX23" fmla="*/ 451151 w 2654900"/>
                  <a:gd name="connsiteY23" fmla="*/ 1995239 h 2621009"/>
                  <a:gd name="connsiteX24" fmla="*/ 640412 w 2654900"/>
                  <a:gd name="connsiteY24" fmla="*/ 1825408 h 2621009"/>
                  <a:gd name="connsiteX25" fmla="*/ 1140856 w 2654900"/>
                  <a:gd name="connsiteY25" fmla="*/ 1468602 h 2621009"/>
                  <a:gd name="connsiteX26" fmla="*/ 1209722 w 2654900"/>
                  <a:gd name="connsiteY26" fmla="*/ 1406594 h 2621009"/>
                  <a:gd name="connsiteX27" fmla="*/ 1106566 w 2654900"/>
                  <a:gd name="connsiteY27" fmla="*/ 1445075 h 2621009"/>
                  <a:gd name="connsiteX28" fmla="*/ 562212 w 2654900"/>
                  <a:gd name="connsiteY28" fmla="*/ 1713395 h 2621009"/>
                  <a:gd name="connsiteX29" fmla="*/ 204263 w 2654900"/>
                  <a:gd name="connsiteY29" fmla="*/ 1723586 h 2621009"/>
                  <a:gd name="connsiteX30" fmla="*/ 90153 w 2654900"/>
                  <a:gd name="connsiteY30" fmla="*/ 1245812 h 2621009"/>
                  <a:gd name="connsiteX31" fmla="*/ 105107 w 2654900"/>
                  <a:gd name="connsiteY31" fmla="*/ 1133322 h 2621009"/>
                  <a:gd name="connsiteX32" fmla="*/ 89963 w 2654900"/>
                  <a:gd name="connsiteY32" fmla="*/ 815758 h 2621009"/>
                  <a:gd name="connsiteX33" fmla="*/ 411812 w 2654900"/>
                  <a:gd name="connsiteY33" fmla="*/ 689647 h 2621009"/>
                  <a:gd name="connsiteX34" fmla="*/ 650699 w 2654900"/>
                  <a:gd name="connsiteY34" fmla="*/ 790898 h 2621009"/>
                  <a:gd name="connsiteX35" fmla="*/ 1099613 w 2654900"/>
                  <a:gd name="connsiteY35" fmla="*/ 1149800 h 2621009"/>
                  <a:gd name="connsiteX36" fmla="*/ 1174956 w 2654900"/>
                  <a:gd name="connsiteY36" fmla="*/ 1211522 h 2621009"/>
                  <a:gd name="connsiteX37" fmla="*/ 1188576 w 2654900"/>
                  <a:gd name="connsiteY37" fmla="*/ 1224191 h 2621009"/>
                  <a:gd name="connsiteX38" fmla="*/ 1203435 w 2654900"/>
                  <a:gd name="connsiteY38" fmla="*/ 1235620 h 2621009"/>
                  <a:gd name="connsiteX39" fmla="*/ 1217532 w 2654900"/>
                  <a:gd name="connsiteY39" fmla="*/ 1247527 h 2621009"/>
                  <a:gd name="connsiteX40" fmla="*/ 1223152 w 2654900"/>
                  <a:gd name="connsiteY40" fmla="*/ 1255813 h 2621009"/>
                  <a:gd name="connsiteX41" fmla="*/ 1227248 w 2654900"/>
                  <a:gd name="connsiteY41" fmla="*/ 1249241 h 2621009"/>
                  <a:gd name="connsiteX42" fmla="*/ 1218104 w 2654900"/>
                  <a:gd name="connsiteY42" fmla="*/ 1246860 h 2621009"/>
                  <a:gd name="connsiteX43" fmla="*/ 1211532 w 2654900"/>
                  <a:gd name="connsiteY43" fmla="*/ 1227715 h 2621009"/>
                  <a:gd name="connsiteX44" fmla="*/ 1200863 w 2654900"/>
                  <a:gd name="connsiteY44" fmla="*/ 1214094 h 2621009"/>
                  <a:gd name="connsiteX45" fmla="*/ 1188100 w 2654900"/>
                  <a:gd name="connsiteY45" fmla="*/ 1200759 h 2621009"/>
                  <a:gd name="connsiteX46" fmla="*/ 868727 w 2654900"/>
                  <a:gd name="connsiteY46" fmla="*/ 812139 h 2621009"/>
                  <a:gd name="connsiteX47" fmla="*/ 715088 w 2654900"/>
                  <a:gd name="connsiteY47" fmla="*/ 554773 h 2621009"/>
                  <a:gd name="connsiteX48" fmla="*/ 694038 w 2654900"/>
                  <a:gd name="connsiteY48" fmla="*/ 261022 h 2621009"/>
                  <a:gd name="connsiteX49" fmla="*/ 1091421 w 2654900"/>
                  <a:gd name="connsiteY49" fmla="*/ 98431 h 2621009"/>
                  <a:gd name="connsiteX50" fmla="*/ 1152000 w 2654900"/>
                  <a:gd name="connsiteY50" fmla="*/ 136816 h 2621009"/>
                  <a:gd name="connsiteX51" fmla="*/ 1236011 w 2654900"/>
                  <a:gd name="connsiteY51" fmla="*/ 127387 h 2621009"/>
                  <a:gd name="connsiteX52" fmla="*/ 1608629 w 2654900"/>
                  <a:gd name="connsiteY52" fmla="*/ 34518 h 2621009"/>
                  <a:gd name="connsiteX53" fmla="*/ 1771887 w 2654900"/>
                  <a:gd name="connsiteY53" fmla="*/ 418375 h 2621009"/>
                  <a:gd name="connsiteX54" fmla="*/ 1546716 w 2654900"/>
                  <a:gd name="connsiteY54" fmla="*/ 895387 h 2621009"/>
                  <a:gd name="connsiteX55" fmla="*/ 1356121 w 2654900"/>
                  <a:gd name="connsiteY55" fmla="*/ 1281436 h 2621009"/>
                  <a:gd name="connsiteX56" fmla="*/ 1353073 w 2654900"/>
                  <a:gd name="connsiteY56" fmla="*/ 1297152 h 2621009"/>
                  <a:gd name="connsiteX57" fmla="*/ 1364312 w 2654900"/>
                  <a:gd name="connsiteY57" fmla="*/ 1289532 h 2621009"/>
                  <a:gd name="connsiteX58" fmla="*/ 1339452 w 2654900"/>
                  <a:gd name="connsiteY58" fmla="*/ 1318107 h 2621009"/>
                  <a:gd name="connsiteX59" fmla="*/ 1342786 w 2654900"/>
                  <a:gd name="connsiteY59" fmla="*/ 1320774 h 2621009"/>
                  <a:gd name="connsiteX60" fmla="*/ 1343357 w 2654900"/>
                  <a:gd name="connsiteY60" fmla="*/ 1316488 h 2621009"/>
                  <a:gd name="connsiteX61" fmla="*/ 1339452 w 2654900"/>
                  <a:gd name="connsiteY61" fmla="*/ 1318107 h 2621009"/>
                  <a:gd name="connsiteX62" fmla="*/ 1248965 w 2654900"/>
                  <a:gd name="connsiteY62" fmla="*/ 1388020 h 2621009"/>
                  <a:gd name="connsiteX63" fmla="*/ 1253156 w 2654900"/>
                  <a:gd name="connsiteY63" fmla="*/ 1385258 h 2621009"/>
                  <a:gd name="connsiteX64" fmla="*/ 1249822 w 2654900"/>
                  <a:gd name="connsiteY64" fmla="*/ 1381734 h 2621009"/>
                  <a:gd name="connsiteX65" fmla="*/ 1245726 w 2654900"/>
                  <a:gd name="connsiteY65" fmla="*/ 1384306 h 2621009"/>
                  <a:gd name="connsiteX66" fmla="*/ 1249060 w 2654900"/>
                  <a:gd name="connsiteY66" fmla="*/ 1388020 h 2621009"/>
                  <a:gd name="connsiteX67" fmla="*/ 1222295 w 2654900"/>
                  <a:gd name="connsiteY67" fmla="*/ 1395164 h 2621009"/>
                  <a:gd name="connsiteX68" fmla="*/ 1220104 w 2654900"/>
                  <a:gd name="connsiteY68" fmla="*/ 1398974 h 2621009"/>
                  <a:gd name="connsiteX69" fmla="*/ 1228391 w 2654900"/>
                  <a:gd name="connsiteY69" fmla="*/ 1399260 h 2621009"/>
                  <a:gd name="connsiteX70" fmla="*/ 1226390 w 2654900"/>
                  <a:gd name="connsiteY70" fmla="*/ 1395450 h 2621009"/>
                  <a:gd name="connsiteX71" fmla="*/ 1222390 w 2654900"/>
                  <a:gd name="connsiteY71" fmla="*/ 1395164 h 262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54900" h="2621009">
                    <a:moveTo>
                      <a:pt x="1364408" y="1289437"/>
                    </a:moveTo>
                    <a:cubicBezTo>
                      <a:pt x="1476707" y="1145133"/>
                      <a:pt x="1587959" y="999972"/>
                      <a:pt x="1701688" y="856811"/>
                    </a:cubicBezTo>
                    <a:cubicBezTo>
                      <a:pt x="1776269" y="762895"/>
                      <a:pt x="1853707" y="670978"/>
                      <a:pt x="1944861" y="592492"/>
                    </a:cubicBezTo>
                    <a:cubicBezTo>
                      <a:pt x="2030777" y="518483"/>
                      <a:pt x="2129646" y="474763"/>
                      <a:pt x="2245375" y="497147"/>
                    </a:cubicBezTo>
                    <a:cubicBezTo>
                      <a:pt x="2387488" y="524579"/>
                      <a:pt x="2472165" y="647071"/>
                      <a:pt x="2453592" y="790327"/>
                    </a:cubicBezTo>
                    <a:cubicBezTo>
                      <a:pt x="2450829" y="811948"/>
                      <a:pt x="2450829" y="834808"/>
                      <a:pt x="2443114" y="854620"/>
                    </a:cubicBezTo>
                    <a:cubicBezTo>
                      <a:pt x="2428160" y="893197"/>
                      <a:pt x="2436542" y="916342"/>
                      <a:pt x="2476928" y="929201"/>
                    </a:cubicBezTo>
                    <a:cubicBezTo>
                      <a:pt x="2495311" y="935107"/>
                      <a:pt x="2512170" y="946251"/>
                      <a:pt x="2528934" y="956348"/>
                    </a:cubicBezTo>
                    <a:cubicBezTo>
                      <a:pt x="2604467" y="1001782"/>
                      <a:pt x="2656665" y="1064170"/>
                      <a:pt x="2654855" y="1156277"/>
                    </a:cubicBezTo>
                    <a:cubicBezTo>
                      <a:pt x="2652950" y="1249527"/>
                      <a:pt x="2596657" y="1311058"/>
                      <a:pt x="2516457" y="1345920"/>
                    </a:cubicBezTo>
                    <a:cubicBezTo>
                      <a:pt x="2465402" y="1368208"/>
                      <a:pt x="2456735" y="1390211"/>
                      <a:pt x="2472737" y="1443456"/>
                    </a:cubicBezTo>
                    <a:cubicBezTo>
                      <a:pt x="2530649" y="1635956"/>
                      <a:pt x="2421587" y="1772354"/>
                      <a:pt x="2219753" y="1765687"/>
                    </a:cubicBezTo>
                    <a:cubicBezTo>
                      <a:pt x="2158412" y="1763591"/>
                      <a:pt x="2099261" y="1750447"/>
                      <a:pt x="2042683" y="1724920"/>
                    </a:cubicBezTo>
                    <a:cubicBezTo>
                      <a:pt x="1818083" y="1623669"/>
                      <a:pt x="1600437" y="1509083"/>
                      <a:pt x="1385839" y="1388592"/>
                    </a:cubicBezTo>
                    <a:cubicBezTo>
                      <a:pt x="1371456" y="1380496"/>
                      <a:pt x="1357645" y="1360684"/>
                      <a:pt x="1340024" y="1370780"/>
                    </a:cubicBezTo>
                    <a:cubicBezTo>
                      <a:pt x="1322212" y="1381067"/>
                      <a:pt x="1332023" y="1402594"/>
                      <a:pt x="1333737" y="1418786"/>
                    </a:cubicBezTo>
                    <a:cubicBezTo>
                      <a:pt x="1353549" y="1613763"/>
                      <a:pt x="1375742" y="1808454"/>
                      <a:pt x="1393840" y="2003526"/>
                    </a:cubicBezTo>
                    <a:cubicBezTo>
                      <a:pt x="1404508" y="2118493"/>
                      <a:pt x="1410509" y="2234126"/>
                      <a:pt x="1388315" y="2348807"/>
                    </a:cubicBezTo>
                    <a:cubicBezTo>
                      <a:pt x="1382982" y="2376430"/>
                      <a:pt x="1374790" y="2403767"/>
                      <a:pt x="1364884" y="2430151"/>
                    </a:cubicBezTo>
                    <a:cubicBezTo>
                      <a:pt x="1326403" y="2532449"/>
                      <a:pt x="1263633" y="2609602"/>
                      <a:pt x="1146476" y="2619794"/>
                    </a:cubicBezTo>
                    <a:cubicBezTo>
                      <a:pt x="1030556" y="2629890"/>
                      <a:pt x="945879" y="2576550"/>
                      <a:pt x="884157" y="2480919"/>
                    </a:cubicBezTo>
                    <a:cubicBezTo>
                      <a:pt x="825674" y="2390336"/>
                      <a:pt x="825102" y="2390717"/>
                      <a:pt x="724232" y="2422055"/>
                    </a:cubicBezTo>
                    <a:cubicBezTo>
                      <a:pt x="624125" y="2453106"/>
                      <a:pt x="505062" y="2409005"/>
                      <a:pt x="443435" y="2318232"/>
                    </a:cubicBezTo>
                    <a:cubicBezTo>
                      <a:pt x="374189" y="2216124"/>
                      <a:pt x="376379" y="2089156"/>
                      <a:pt x="451151" y="1995239"/>
                    </a:cubicBezTo>
                    <a:cubicBezTo>
                      <a:pt x="504586" y="1928183"/>
                      <a:pt x="571070" y="1874938"/>
                      <a:pt x="640412" y="1825408"/>
                    </a:cubicBezTo>
                    <a:cubicBezTo>
                      <a:pt x="807100" y="1706251"/>
                      <a:pt x="974454" y="1588141"/>
                      <a:pt x="1140856" y="1468602"/>
                    </a:cubicBezTo>
                    <a:cubicBezTo>
                      <a:pt x="1164859" y="1451362"/>
                      <a:pt x="1194958" y="1439837"/>
                      <a:pt x="1209722" y="1406594"/>
                    </a:cubicBezTo>
                    <a:cubicBezTo>
                      <a:pt x="1167240" y="1402594"/>
                      <a:pt x="1138189" y="1428978"/>
                      <a:pt x="1106566" y="1445075"/>
                    </a:cubicBezTo>
                    <a:cubicBezTo>
                      <a:pt x="926258" y="1536896"/>
                      <a:pt x="754617" y="1646338"/>
                      <a:pt x="562212" y="1713395"/>
                    </a:cubicBezTo>
                    <a:cubicBezTo>
                      <a:pt x="444197" y="1754542"/>
                      <a:pt x="325135" y="1767973"/>
                      <a:pt x="204263" y="1723586"/>
                    </a:cubicBezTo>
                    <a:cubicBezTo>
                      <a:pt x="-10431" y="1644815"/>
                      <a:pt x="-68152" y="1409261"/>
                      <a:pt x="90153" y="1245812"/>
                    </a:cubicBezTo>
                    <a:cubicBezTo>
                      <a:pt x="126634" y="1208093"/>
                      <a:pt x="140159" y="1183519"/>
                      <a:pt x="105107" y="1133322"/>
                    </a:cubicBezTo>
                    <a:cubicBezTo>
                      <a:pt x="35480" y="1033595"/>
                      <a:pt x="16620" y="922534"/>
                      <a:pt x="89963" y="815758"/>
                    </a:cubicBezTo>
                    <a:cubicBezTo>
                      <a:pt x="167115" y="703459"/>
                      <a:pt x="281129" y="669645"/>
                      <a:pt x="411812" y="689647"/>
                    </a:cubicBezTo>
                    <a:cubicBezTo>
                      <a:pt x="499347" y="703078"/>
                      <a:pt x="576881" y="743273"/>
                      <a:pt x="650699" y="790898"/>
                    </a:cubicBezTo>
                    <a:cubicBezTo>
                      <a:pt x="812529" y="895292"/>
                      <a:pt x="955023" y="1023975"/>
                      <a:pt x="1099613" y="1149800"/>
                    </a:cubicBezTo>
                    <a:cubicBezTo>
                      <a:pt x="1124092" y="1171136"/>
                      <a:pt x="1149809" y="1191044"/>
                      <a:pt x="1174956" y="1211522"/>
                    </a:cubicBezTo>
                    <a:cubicBezTo>
                      <a:pt x="1179527" y="1215713"/>
                      <a:pt x="1184004" y="1219904"/>
                      <a:pt x="1188576" y="1224191"/>
                    </a:cubicBezTo>
                    <a:cubicBezTo>
                      <a:pt x="1193529" y="1228000"/>
                      <a:pt x="1198482" y="1231811"/>
                      <a:pt x="1203435" y="1235620"/>
                    </a:cubicBezTo>
                    <a:cubicBezTo>
                      <a:pt x="1208102" y="1239621"/>
                      <a:pt x="1212865" y="1243621"/>
                      <a:pt x="1217532" y="1247527"/>
                    </a:cubicBezTo>
                    <a:cubicBezTo>
                      <a:pt x="1219437" y="1250289"/>
                      <a:pt x="1221342" y="1253051"/>
                      <a:pt x="1223152" y="1255813"/>
                    </a:cubicBezTo>
                    <a:lnTo>
                      <a:pt x="1227248" y="1249241"/>
                    </a:lnTo>
                    <a:cubicBezTo>
                      <a:pt x="1224200" y="1248479"/>
                      <a:pt x="1221152" y="1247622"/>
                      <a:pt x="1218104" y="1246860"/>
                    </a:cubicBezTo>
                    <a:lnTo>
                      <a:pt x="1211532" y="1227715"/>
                    </a:lnTo>
                    <a:cubicBezTo>
                      <a:pt x="1208007" y="1223143"/>
                      <a:pt x="1204483" y="1218666"/>
                      <a:pt x="1200863" y="1214094"/>
                    </a:cubicBezTo>
                    <a:cubicBezTo>
                      <a:pt x="1196577" y="1209617"/>
                      <a:pt x="1192386" y="1205141"/>
                      <a:pt x="1188100" y="1200759"/>
                    </a:cubicBezTo>
                    <a:cubicBezTo>
                      <a:pt x="1081515" y="1071409"/>
                      <a:pt x="973502" y="943012"/>
                      <a:pt x="868727" y="812139"/>
                    </a:cubicBezTo>
                    <a:cubicBezTo>
                      <a:pt x="805957" y="733748"/>
                      <a:pt x="753093" y="648404"/>
                      <a:pt x="715088" y="554773"/>
                    </a:cubicBezTo>
                    <a:cubicBezTo>
                      <a:pt x="676417" y="459238"/>
                      <a:pt x="662891" y="360749"/>
                      <a:pt x="694038" y="261022"/>
                    </a:cubicBezTo>
                    <a:cubicBezTo>
                      <a:pt x="749474" y="83667"/>
                      <a:pt x="927782" y="11563"/>
                      <a:pt x="1091421" y="98431"/>
                    </a:cubicBezTo>
                    <a:cubicBezTo>
                      <a:pt x="1112567" y="109670"/>
                      <a:pt x="1134379" y="121195"/>
                      <a:pt x="1152000" y="136816"/>
                    </a:cubicBezTo>
                    <a:cubicBezTo>
                      <a:pt x="1185242" y="166344"/>
                      <a:pt x="1206007" y="161486"/>
                      <a:pt x="1236011" y="127387"/>
                    </a:cubicBezTo>
                    <a:cubicBezTo>
                      <a:pt x="1349930" y="-2058"/>
                      <a:pt x="1480708" y="-32538"/>
                      <a:pt x="1608629" y="34518"/>
                    </a:cubicBezTo>
                    <a:cubicBezTo>
                      <a:pt x="1745884" y="106432"/>
                      <a:pt x="1810940" y="259403"/>
                      <a:pt x="1771887" y="418375"/>
                    </a:cubicBezTo>
                    <a:cubicBezTo>
                      <a:pt x="1729025" y="592588"/>
                      <a:pt x="1626917" y="738796"/>
                      <a:pt x="1546716" y="895387"/>
                    </a:cubicBezTo>
                    <a:cubicBezTo>
                      <a:pt x="1481279" y="1023118"/>
                      <a:pt x="1407365" y="1146752"/>
                      <a:pt x="1356121" y="1281436"/>
                    </a:cubicBezTo>
                    <a:cubicBezTo>
                      <a:pt x="1354978" y="1286865"/>
                      <a:pt x="1351358" y="1295914"/>
                      <a:pt x="1353073" y="1297152"/>
                    </a:cubicBezTo>
                    <a:cubicBezTo>
                      <a:pt x="1360407" y="1302295"/>
                      <a:pt x="1361741" y="1294199"/>
                      <a:pt x="1364312" y="1289532"/>
                    </a:cubicBezTo>
                    <a:close/>
                    <a:moveTo>
                      <a:pt x="1339452" y="1318107"/>
                    </a:moveTo>
                    <a:lnTo>
                      <a:pt x="1342786" y="1320774"/>
                    </a:lnTo>
                    <a:lnTo>
                      <a:pt x="1343357" y="1316488"/>
                    </a:lnTo>
                    <a:lnTo>
                      <a:pt x="1339452" y="1318107"/>
                    </a:lnTo>
                    <a:close/>
                    <a:moveTo>
                      <a:pt x="1248965" y="1388020"/>
                    </a:moveTo>
                    <a:cubicBezTo>
                      <a:pt x="1250393" y="1387068"/>
                      <a:pt x="1251727" y="1386116"/>
                      <a:pt x="1253156" y="1385258"/>
                    </a:cubicBezTo>
                    <a:cubicBezTo>
                      <a:pt x="1252013" y="1384020"/>
                      <a:pt x="1251060" y="1381924"/>
                      <a:pt x="1249822" y="1381734"/>
                    </a:cubicBezTo>
                    <a:cubicBezTo>
                      <a:pt x="1248584" y="1381544"/>
                      <a:pt x="1247060" y="1383353"/>
                      <a:pt x="1245726" y="1384306"/>
                    </a:cubicBezTo>
                    <a:cubicBezTo>
                      <a:pt x="1246869" y="1385544"/>
                      <a:pt x="1247917" y="1386782"/>
                      <a:pt x="1249060" y="1388020"/>
                    </a:cubicBezTo>
                    <a:close/>
                    <a:moveTo>
                      <a:pt x="1222295" y="1395164"/>
                    </a:moveTo>
                    <a:cubicBezTo>
                      <a:pt x="1221533" y="1396403"/>
                      <a:pt x="1220866" y="1397641"/>
                      <a:pt x="1220104" y="1398974"/>
                    </a:cubicBezTo>
                    <a:cubicBezTo>
                      <a:pt x="1222866" y="1398974"/>
                      <a:pt x="1225628" y="1399165"/>
                      <a:pt x="1228391" y="1399260"/>
                    </a:cubicBezTo>
                    <a:cubicBezTo>
                      <a:pt x="1227724" y="1397927"/>
                      <a:pt x="1227438" y="1396212"/>
                      <a:pt x="1226390" y="1395450"/>
                    </a:cubicBezTo>
                    <a:cubicBezTo>
                      <a:pt x="1225438" y="1394783"/>
                      <a:pt x="1223723" y="1395355"/>
                      <a:pt x="1222390" y="139516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1995364-0069-792C-6530-2AF9739D84C0}"/>
                  </a:ext>
                </a:extLst>
              </p:cNvPr>
              <p:cNvSpPr/>
              <p:nvPr/>
            </p:nvSpPr>
            <p:spPr>
              <a:xfrm>
                <a:off x="14263532" y="-133445"/>
                <a:ext cx="834283" cy="1463066"/>
              </a:xfrm>
              <a:custGeom>
                <a:avLst/>
                <a:gdLst>
                  <a:gd name="connsiteX0" fmla="*/ 0 w 834283"/>
                  <a:gd name="connsiteY0" fmla="*/ 0 h 1463066"/>
                  <a:gd name="connsiteX1" fmla="*/ 799814 w 834283"/>
                  <a:gd name="connsiteY1" fmla="*/ 1146810 h 1463066"/>
                  <a:gd name="connsiteX2" fmla="*/ 833152 w 834283"/>
                  <a:gd name="connsiteY2" fmla="*/ 1344740 h 1463066"/>
                  <a:gd name="connsiteX3" fmla="*/ 741236 w 834283"/>
                  <a:gd name="connsiteY3" fmla="*/ 1461326 h 1463066"/>
                  <a:gd name="connsiteX4" fmla="*/ 614648 w 834283"/>
                  <a:gd name="connsiteY4" fmla="*/ 1381220 h 1463066"/>
                  <a:gd name="connsiteX5" fmla="*/ 564071 w 834283"/>
                  <a:gd name="connsiteY5" fmla="*/ 1172909 h 1463066"/>
                  <a:gd name="connsiteX6" fmla="*/ 195263 w 834283"/>
                  <a:gd name="connsiteY6" fmla="*/ 312706 h 1463066"/>
                  <a:gd name="connsiteX7" fmla="*/ 43148 w 834283"/>
                  <a:gd name="connsiteY7" fmla="*/ 92488 h 1463066"/>
                  <a:gd name="connsiteX8" fmla="*/ 0 w 834283"/>
                  <a:gd name="connsiteY8" fmla="*/ 0 h 14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283" h="1463066">
                    <a:moveTo>
                      <a:pt x="0" y="0"/>
                    </a:moveTo>
                    <a:cubicBezTo>
                      <a:pt x="315944" y="348234"/>
                      <a:pt x="647795" y="684943"/>
                      <a:pt x="799814" y="1146810"/>
                    </a:cubicBezTo>
                    <a:cubicBezTo>
                      <a:pt x="820960" y="1211104"/>
                      <a:pt x="839057" y="1275683"/>
                      <a:pt x="833152" y="1344740"/>
                    </a:cubicBezTo>
                    <a:cubicBezTo>
                      <a:pt x="828009" y="1404557"/>
                      <a:pt x="806863" y="1450943"/>
                      <a:pt x="741236" y="1461326"/>
                    </a:cubicBezTo>
                    <a:cubicBezTo>
                      <a:pt x="676466" y="1471612"/>
                      <a:pt x="638842" y="1435227"/>
                      <a:pt x="614648" y="1381220"/>
                    </a:cubicBezTo>
                    <a:cubicBezTo>
                      <a:pt x="584930" y="1315117"/>
                      <a:pt x="572548" y="1244251"/>
                      <a:pt x="564071" y="1172909"/>
                    </a:cubicBezTo>
                    <a:cubicBezTo>
                      <a:pt x="525685" y="849916"/>
                      <a:pt x="377476" y="574072"/>
                      <a:pt x="195263" y="312706"/>
                    </a:cubicBezTo>
                    <a:cubicBezTo>
                      <a:pt x="144209" y="239554"/>
                      <a:pt x="93345" y="166211"/>
                      <a:pt x="43148" y="92488"/>
                    </a:cubicBezTo>
                    <a:cubicBezTo>
                      <a:pt x="24098" y="64389"/>
                      <a:pt x="2096" y="37433"/>
                      <a:pt x="0" y="0"/>
                    </a:cubicBezTo>
                    <a:close/>
                  </a:path>
                </a:pathLst>
              </a:custGeom>
              <a:grpFill/>
              <a:ln w="9525" cap="flat">
                <a:noFill/>
                <a:prstDash val="solid"/>
                <a:miter/>
              </a:ln>
            </p:spPr>
            <p:txBody>
              <a:bodyPr rtlCol="0" anchor="ctr"/>
              <a:lstStyle/>
              <a:p>
                <a:endParaRPr lang="en-US"/>
              </a:p>
            </p:txBody>
          </p:sp>
        </p:grpSp>
        <p:sp>
          <p:nvSpPr>
            <p:cNvPr id="27" name="Rectangle 26">
              <a:extLst>
                <a:ext uri="{FF2B5EF4-FFF2-40B4-BE49-F238E27FC236}">
                  <a16:creationId xmlns:a16="http://schemas.microsoft.com/office/drawing/2014/main" id="{3092390A-7A91-069A-431C-C6E925F54C4B}"/>
                </a:ext>
              </a:extLst>
            </p:cNvPr>
            <p:cNvSpPr/>
            <p:nvPr/>
          </p:nvSpPr>
          <p:spPr>
            <a:xfrm>
              <a:off x="11731083" y="5486400"/>
              <a:ext cx="45719" cy="108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DC2A43F-4FEE-D84F-242A-A72A48E2CF9F}"/>
                </a:ext>
              </a:extLst>
            </p:cNvPr>
            <p:cNvSpPr/>
            <p:nvPr/>
          </p:nvSpPr>
          <p:spPr>
            <a:xfrm>
              <a:off x="11800294" y="5413469"/>
              <a:ext cx="45719" cy="108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4B45626-9206-207B-A3F2-0566432B7A31}"/>
                </a:ext>
              </a:extLst>
            </p:cNvPr>
            <p:cNvSpPr/>
            <p:nvPr/>
          </p:nvSpPr>
          <p:spPr>
            <a:xfrm>
              <a:off x="11708471" y="5515928"/>
              <a:ext cx="80077"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8117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984BD0-87A0-3376-A0AF-05FFFA1247CB}"/>
              </a:ext>
            </a:extLst>
          </p:cNvPr>
          <p:cNvGrpSpPr/>
          <p:nvPr/>
        </p:nvGrpSpPr>
        <p:grpSpPr>
          <a:xfrm>
            <a:off x="6930312" y="207078"/>
            <a:ext cx="4728288" cy="6012880"/>
            <a:chOff x="6930309" y="205040"/>
            <a:chExt cx="4728288" cy="6012880"/>
          </a:xfrm>
        </p:grpSpPr>
        <p:pic>
          <p:nvPicPr>
            <p:cNvPr id="9" name="Picture 8">
              <a:extLst>
                <a:ext uri="{FF2B5EF4-FFF2-40B4-BE49-F238E27FC236}">
                  <a16:creationId xmlns:a16="http://schemas.microsoft.com/office/drawing/2014/main" id="{7DF72591-F5F5-2150-6481-ADF2724DC6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547997" y="205040"/>
              <a:ext cx="3695228" cy="639378"/>
            </a:xfrm>
            <a:prstGeom prst="rect">
              <a:avLst/>
            </a:prstGeom>
          </p:spPr>
        </p:pic>
        <p:pic>
          <p:nvPicPr>
            <p:cNvPr id="21" name="Picture 20">
              <a:extLst>
                <a:ext uri="{FF2B5EF4-FFF2-40B4-BE49-F238E27FC236}">
                  <a16:creationId xmlns:a16="http://schemas.microsoft.com/office/drawing/2014/main" id="{D5545E0E-4664-00FC-FFD9-0C04615C18A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34812" y="763755"/>
              <a:ext cx="4453292" cy="5165089"/>
            </a:xfrm>
            <a:prstGeom prst="rect">
              <a:avLst/>
            </a:prstGeom>
          </p:spPr>
        </p:pic>
        <p:sp>
          <p:nvSpPr>
            <p:cNvPr id="8" name="Rectangle 7">
              <a:extLst>
                <a:ext uri="{FF2B5EF4-FFF2-40B4-BE49-F238E27FC236}">
                  <a16:creationId xmlns:a16="http://schemas.microsoft.com/office/drawing/2014/main" id="{CD344707-08F8-EFB9-031B-97372DB8F16B}"/>
                </a:ext>
              </a:extLst>
            </p:cNvPr>
            <p:cNvSpPr/>
            <p:nvPr/>
          </p:nvSpPr>
          <p:spPr>
            <a:xfrm>
              <a:off x="6930309" y="285702"/>
              <a:ext cx="4728288" cy="5932218"/>
            </a:xfrm>
            <a:prstGeom prst="rect">
              <a:avLst/>
            </a:prstGeom>
            <a:no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sz="quarter" idx="17"/>
          </p:nvPr>
        </p:nvSpPr>
        <p:spPr>
          <a:xfrm>
            <a:off x="533403" y="1371600"/>
            <a:ext cx="5486400" cy="1631216"/>
          </a:xfrm>
        </p:spPr>
        <p:txBody>
          <a:bodyPr/>
          <a:lstStyle/>
          <a:p>
            <a:r>
              <a:rPr lang="en-US" altLang="en-US"/>
              <a:t>Most reinsurer/ceding company relationships go smoothly, but a very small number don’t  </a:t>
            </a:r>
          </a:p>
          <a:p>
            <a:r>
              <a:rPr lang="en-US" altLang="en-US"/>
              <a:t>When disagreements arise, most are handled during normal business course</a:t>
            </a:r>
          </a:p>
          <a:p>
            <a:r>
              <a:rPr lang="en-US" altLang="en-US"/>
              <a:t>Contractual Language </a:t>
            </a:r>
          </a:p>
          <a:p>
            <a:pPr lvl="1"/>
            <a:r>
              <a:rPr lang="en-US" altLang="en-US"/>
              <a:t>Reporting Obligations (Injury and Severity)  </a:t>
            </a:r>
          </a:p>
          <a:p>
            <a:pPr lvl="1"/>
            <a:r>
              <a:rPr lang="en-US" altLang="en-US"/>
              <a:t>Right to Participate / Associate </a:t>
            </a:r>
          </a:p>
          <a:p>
            <a:r>
              <a:rPr lang="en-US" altLang="en-US"/>
              <a:t> Cancellation </a:t>
            </a:r>
          </a:p>
          <a:p>
            <a:pPr lvl="1"/>
            <a:r>
              <a:rPr lang="en-US" altLang="en-US"/>
              <a:t>Cut Off </a:t>
            </a:r>
          </a:p>
          <a:p>
            <a:pPr lvl="1"/>
            <a:r>
              <a:rPr lang="en-US" altLang="en-US"/>
              <a:t>Run Off  </a:t>
            </a:r>
          </a:p>
          <a:p>
            <a:endParaRPr lang="en-US"/>
          </a:p>
        </p:txBody>
      </p:sp>
      <p:sp>
        <p:nvSpPr>
          <p:cNvPr id="4" name="Footer Placeholder 3">
            <a:extLst>
              <a:ext uri="{FF2B5EF4-FFF2-40B4-BE49-F238E27FC236}">
                <a16:creationId xmlns:a16="http://schemas.microsoft.com/office/drawing/2014/main" id="{A7699F30-815B-BC1E-0939-018833198D7D}"/>
              </a:ext>
            </a:extLst>
          </p:cNvPr>
          <p:cNvSpPr>
            <a:spLocks noGrp="1"/>
          </p:cNvSpPr>
          <p:nvPr>
            <p:ph type="ftr" sz="quarter" idx="19"/>
          </p:nvPr>
        </p:nvSpPr>
        <p:spPr>
          <a:xfrm>
            <a:off x="4800600" y="6464425"/>
            <a:ext cx="6858000" cy="170685"/>
          </a:xfrm>
        </p:spPr>
        <p:txBody>
          <a:bodyPr/>
          <a:lstStyle/>
          <a:p>
            <a:r>
              <a:rPr lang="en-US"/>
              <a:t>Reinsurance 101   |   Cardine Zalenski   |   March 2025</a:t>
            </a:r>
          </a:p>
        </p:txBody>
      </p:sp>
      <p:sp>
        <p:nvSpPr>
          <p:cNvPr id="5" name="Slide Number Placeholder 4"/>
          <p:cNvSpPr>
            <a:spLocks noGrp="1"/>
          </p:cNvSpPr>
          <p:nvPr>
            <p:ph type="sldNum" sz="quarter" idx="20"/>
          </p:nvPr>
        </p:nvSpPr>
        <p:spPr>
          <a:xfrm>
            <a:off x="11658597" y="6464422"/>
            <a:ext cx="533403" cy="170688"/>
          </a:xfrm>
        </p:spPr>
        <p:txBody>
          <a:bodyPr/>
          <a:lstStyle/>
          <a:p>
            <a:fld id="{7775D91B-F9DF-4F1D-8EA9-D5CFAB9576A2}" type="slidenum">
              <a:rPr lang="en-US" altLang="en-US" smtClean="0"/>
              <a:pPr/>
              <a:t>21</a:t>
            </a:fld>
            <a:endParaRPr lang="en-US" altLang="en-US"/>
          </a:p>
        </p:txBody>
      </p:sp>
      <p:sp>
        <p:nvSpPr>
          <p:cNvPr id="6" name="Title 5">
            <a:extLst>
              <a:ext uri="{FF2B5EF4-FFF2-40B4-BE49-F238E27FC236}">
                <a16:creationId xmlns:a16="http://schemas.microsoft.com/office/drawing/2014/main" id="{5C554BEF-E78C-4568-20DF-DCAF9F35FDD8}"/>
              </a:ext>
            </a:extLst>
          </p:cNvPr>
          <p:cNvSpPr>
            <a:spLocks noGrp="1"/>
          </p:cNvSpPr>
          <p:nvPr>
            <p:ph type="title"/>
          </p:nvPr>
        </p:nvSpPr>
        <p:spPr>
          <a:xfrm>
            <a:off x="533403" y="266700"/>
            <a:ext cx="11125194" cy="861774"/>
          </a:xfrm>
        </p:spPr>
        <p:txBody>
          <a:bodyPr/>
          <a:lstStyle/>
          <a:p>
            <a:r>
              <a:rPr lang="en-US"/>
              <a:t>Relationship Safeguards</a:t>
            </a:r>
          </a:p>
        </p:txBody>
      </p:sp>
      <p:grpSp>
        <p:nvGrpSpPr>
          <p:cNvPr id="13" name="Group 12">
            <a:extLst>
              <a:ext uri="{FF2B5EF4-FFF2-40B4-BE49-F238E27FC236}">
                <a16:creationId xmlns:a16="http://schemas.microsoft.com/office/drawing/2014/main" id="{1CBB8E8D-14DC-BFB2-3ABE-ED21E14A228B}"/>
              </a:ext>
            </a:extLst>
          </p:cNvPr>
          <p:cNvGrpSpPr/>
          <p:nvPr/>
        </p:nvGrpSpPr>
        <p:grpSpPr>
          <a:xfrm>
            <a:off x="2512890" y="4444203"/>
            <a:ext cx="4728288" cy="1631217"/>
            <a:chOff x="2512890" y="4444203"/>
            <a:chExt cx="4728288" cy="1631217"/>
          </a:xfrm>
        </p:grpSpPr>
        <p:sp>
          <p:nvSpPr>
            <p:cNvPr id="11" name="Rectangle 10">
              <a:extLst>
                <a:ext uri="{FF2B5EF4-FFF2-40B4-BE49-F238E27FC236}">
                  <a16:creationId xmlns:a16="http://schemas.microsoft.com/office/drawing/2014/main" id="{FF92B9F7-20CA-0113-E0E4-F77FBF4A4E8C}"/>
                </a:ext>
              </a:extLst>
            </p:cNvPr>
            <p:cNvSpPr/>
            <p:nvPr/>
          </p:nvSpPr>
          <p:spPr>
            <a:xfrm>
              <a:off x="2512890" y="4444203"/>
              <a:ext cx="4728288" cy="163121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2054F3-2699-68BA-821B-69189FDD071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r="2556"/>
            <a:stretch/>
          </p:blipFill>
          <p:spPr>
            <a:xfrm>
              <a:off x="2631796" y="4577061"/>
              <a:ext cx="4481393" cy="1372823"/>
            </a:xfrm>
            <a:prstGeom prst="rect">
              <a:avLst/>
            </a:prstGeom>
            <a:ln w="12700">
              <a:noFill/>
            </a:ln>
          </p:spPr>
        </p:pic>
      </p:grpSp>
    </p:spTree>
    <p:extLst>
      <p:ext uri="{BB962C8B-B14F-4D97-AF65-F5344CB8AC3E}">
        <p14:creationId xmlns:p14="http://schemas.microsoft.com/office/powerpoint/2010/main" val="71715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35CBC-808A-412B-BD75-AD4244AF03E8}"/>
              </a:ext>
            </a:extLst>
          </p:cNvPr>
          <p:cNvSpPr>
            <a:spLocks noGrp="1"/>
          </p:cNvSpPr>
          <p:nvPr>
            <p:ph sz="quarter" idx="15"/>
          </p:nvPr>
        </p:nvSpPr>
        <p:spPr>
          <a:xfrm>
            <a:off x="533400" y="1714500"/>
            <a:ext cx="11128248" cy="1631216"/>
          </a:xfrm>
        </p:spPr>
        <p:txBody>
          <a:bodyPr anchor="t" anchorCtr="0">
            <a:noAutofit/>
          </a:bodyPr>
          <a:lstStyle/>
          <a:p>
            <a:pPr marL="0" indent="0">
              <a:buNone/>
            </a:pPr>
            <a:r>
              <a:rPr lang="en-US" sz="1800"/>
              <a:t>The Company shall place at the disposal of the Reinsurer and the Reinsurer shall have the right to inspect, through its authorized representatives, at all reasonable times during the currency of this Agreement and thereafter, the books, records and papers of the Company pertaining to the reinsurance provided hereunder and all claims made in connection therewith. If the Company demonstrates to the Reinsurer that, as a matter of law in the relevant jurisdiction, disclosure to the Reinsurer of the Company's attorney client and/or work product documents is likely to jeopardize the privilege attached to such records, the Company and the Reinsurer agree that they will take all steps necessary to preserve the privilege, so that the Reinsurer's access to such records remains unencumbered. Provision of any documents or information to the Reinsurers under this clause shall not constitute waiver by the Company of any applicable privileges. In addition, when arbitration or legal proceedings are pending between the parties hereto, this right of inspection shall only be exercised in accordance with the procedures of such arbitration or legal proceedings.</a:t>
            </a:r>
          </a:p>
        </p:txBody>
      </p:sp>
      <p:sp>
        <p:nvSpPr>
          <p:cNvPr id="13" name="Title 12">
            <a:extLst>
              <a:ext uri="{FF2B5EF4-FFF2-40B4-BE49-F238E27FC236}">
                <a16:creationId xmlns:a16="http://schemas.microsoft.com/office/drawing/2014/main" id="{C0C1AAB0-8D22-2845-76C9-90C03E11A333}"/>
              </a:ext>
            </a:extLst>
          </p:cNvPr>
          <p:cNvSpPr>
            <a:spLocks noGrp="1"/>
          </p:cNvSpPr>
          <p:nvPr>
            <p:ph type="title"/>
          </p:nvPr>
        </p:nvSpPr>
        <p:spPr>
          <a:xfrm>
            <a:off x="533400" y="266700"/>
            <a:ext cx="11128248" cy="861774"/>
          </a:xfrm>
        </p:spPr>
        <p:txBody>
          <a:bodyPr/>
          <a:lstStyle/>
          <a:p>
            <a:r>
              <a:rPr lang="en-US"/>
              <a:t>Access to Records</a:t>
            </a:r>
          </a:p>
        </p:txBody>
      </p:sp>
      <p:sp>
        <p:nvSpPr>
          <p:cNvPr id="7" name="Footer Placeholder 6">
            <a:extLst>
              <a:ext uri="{FF2B5EF4-FFF2-40B4-BE49-F238E27FC236}">
                <a16:creationId xmlns:a16="http://schemas.microsoft.com/office/drawing/2014/main" id="{5DB5805C-366C-219A-43E5-B103C750EFAF}"/>
              </a:ext>
            </a:extLst>
          </p:cNvPr>
          <p:cNvSpPr>
            <a:spLocks noGrp="1"/>
          </p:cNvSpPr>
          <p:nvPr>
            <p:ph type="ftr" sz="quarter" idx="16"/>
          </p:nvPr>
        </p:nvSpPr>
        <p:spPr>
          <a:xfrm>
            <a:off x="4800600" y="6464425"/>
            <a:ext cx="6858000" cy="170685"/>
          </a:xfrm>
        </p:spPr>
        <p:txBody>
          <a:bodyPr/>
          <a:lstStyle/>
          <a:p>
            <a:r>
              <a:rPr lang="en-US"/>
              <a:t>Reinsurance 101   |   Cardine Zalenski   |   March 2025</a:t>
            </a:r>
          </a:p>
        </p:txBody>
      </p:sp>
      <p:sp>
        <p:nvSpPr>
          <p:cNvPr id="8" name="Slide Number Placeholder 7">
            <a:extLst>
              <a:ext uri="{FF2B5EF4-FFF2-40B4-BE49-F238E27FC236}">
                <a16:creationId xmlns:a16="http://schemas.microsoft.com/office/drawing/2014/main" id="{93E1BBEB-BB76-1A22-1A2D-08C69E4F874F}"/>
              </a:ext>
            </a:extLst>
          </p:cNvPr>
          <p:cNvSpPr>
            <a:spLocks noGrp="1"/>
          </p:cNvSpPr>
          <p:nvPr>
            <p:ph type="sldNum" sz="quarter" idx="17"/>
          </p:nvPr>
        </p:nvSpPr>
        <p:spPr>
          <a:xfrm>
            <a:off x="11658597" y="6464422"/>
            <a:ext cx="533403" cy="170688"/>
          </a:xfrm>
        </p:spPr>
        <p:txBody>
          <a:bodyPr/>
          <a:lstStyle/>
          <a:p>
            <a:fld id="{7775D91B-F9DF-4F1D-8EA9-D5CFAB9576A2}" type="slidenum">
              <a:rPr lang="en-US" altLang="en-US" smtClean="0"/>
              <a:pPr/>
              <a:t>22</a:t>
            </a:fld>
            <a:endParaRPr lang="en-US" altLang="en-US"/>
          </a:p>
        </p:txBody>
      </p:sp>
      <p:sp>
        <p:nvSpPr>
          <p:cNvPr id="10" name="Text Placeholder 9">
            <a:extLst>
              <a:ext uri="{FF2B5EF4-FFF2-40B4-BE49-F238E27FC236}">
                <a16:creationId xmlns:a16="http://schemas.microsoft.com/office/drawing/2014/main" id="{07FC0FF4-6F35-5D68-5CD7-2A57CB837ADF}"/>
              </a:ext>
            </a:extLst>
          </p:cNvPr>
          <p:cNvSpPr>
            <a:spLocks noGrp="1"/>
          </p:cNvSpPr>
          <p:nvPr>
            <p:ph type="body" sz="quarter" idx="19"/>
          </p:nvPr>
        </p:nvSpPr>
        <p:spPr/>
        <p:txBody>
          <a:bodyPr/>
          <a:lstStyle/>
          <a:p>
            <a:endParaRPr lang="en-US"/>
          </a:p>
        </p:txBody>
      </p:sp>
      <p:pic>
        <p:nvPicPr>
          <p:cNvPr id="11" name="Screen Shot 2020-10-22 at 1.41.18 PM.png">
            <a:extLst>
              <a:ext uri="{FF2B5EF4-FFF2-40B4-BE49-F238E27FC236}">
                <a16:creationId xmlns:a16="http://schemas.microsoft.com/office/drawing/2014/main" id="{8334DCE0-0B04-4002-B74A-27E3F6966AA7}"/>
              </a:ext>
            </a:extLst>
          </p:cNvPr>
          <p:cNvPicPr>
            <a:picLocks noChangeAspect="1"/>
          </p:cNvPicPr>
          <p:nvPr/>
        </p:nvPicPr>
        <p:blipFill>
          <a:blip r:embed="rId3"/>
          <a:stretch>
            <a:fillRect/>
          </a:stretch>
        </p:blipFill>
        <p:spPr>
          <a:xfrm>
            <a:off x="533400" y="6999288"/>
            <a:ext cx="584201" cy="584201"/>
          </a:xfrm>
          <a:prstGeom prst="rect">
            <a:avLst/>
          </a:prstGeom>
          <a:ln w="12700">
            <a:miter lim="400000"/>
          </a:ln>
        </p:spPr>
      </p:pic>
    </p:spTree>
    <p:extLst>
      <p:ext uri="{BB962C8B-B14F-4D97-AF65-F5344CB8AC3E}">
        <p14:creationId xmlns:p14="http://schemas.microsoft.com/office/powerpoint/2010/main" val="2354339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F7798A-9E0B-4D4A-6290-62AC9A6F749C}"/>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t="12500" b="12500"/>
          <a:stretch/>
        </p:blipFill>
        <p:spPr>
          <a:prstGeom prst="rect">
            <a:avLst/>
          </a:prstGeom>
        </p:spPr>
      </p:pic>
      <p:sp>
        <p:nvSpPr>
          <p:cNvPr id="2" name="Content Placeholder 1"/>
          <p:cNvSpPr>
            <a:spLocks noGrp="1"/>
          </p:cNvSpPr>
          <p:nvPr>
            <p:ph sz="quarter" idx="15"/>
          </p:nvPr>
        </p:nvSpPr>
        <p:spPr/>
        <p:txBody>
          <a:bodyPr/>
          <a:lstStyle/>
          <a:p>
            <a:r>
              <a:rPr lang="en-US" altLang="en-US"/>
              <a:t>Each company appoints its own arbitrator, with both companies agreeing on a “neutral” who will decide case</a:t>
            </a:r>
          </a:p>
          <a:p>
            <a:r>
              <a:rPr lang="en-US" altLang="en-US"/>
              <a:t>Agreement details specifics</a:t>
            </a:r>
          </a:p>
          <a:p>
            <a:r>
              <a:rPr lang="en-US" altLang="en-US"/>
              <a:t>Limited discovery performed</a:t>
            </a:r>
          </a:p>
          <a:p>
            <a:pPr lvl="1"/>
            <a:r>
              <a:rPr lang="en-US" altLang="en-US"/>
              <a:t>Written discovery </a:t>
            </a:r>
          </a:p>
          <a:p>
            <a:pPr lvl="1"/>
            <a:r>
              <a:rPr lang="en-US" altLang="en-US"/>
              <a:t>Document exchange</a:t>
            </a:r>
          </a:p>
          <a:p>
            <a:pPr lvl="1"/>
            <a:r>
              <a:rPr lang="en-US" altLang="en-US"/>
              <a:t>Depositions </a:t>
            </a:r>
          </a:p>
          <a:p>
            <a:r>
              <a:rPr lang="en-US" altLang="en-US"/>
              <a:t>Hearing </a:t>
            </a:r>
          </a:p>
          <a:p>
            <a:pPr lvl="1"/>
            <a:r>
              <a:rPr lang="en-US" altLang="en-US"/>
              <a:t>Testimony from each side</a:t>
            </a:r>
          </a:p>
          <a:p>
            <a:pPr lvl="1"/>
            <a:r>
              <a:rPr lang="en-US" altLang="en-US"/>
              <a:t>Decision</a:t>
            </a:r>
            <a:endParaRPr lang="en-US"/>
          </a:p>
        </p:txBody>
      </p:sp>
      <p:sp>
        <p:nvSpPr>
          <p:cNvPr id="8" name="Title 7">
            <a:extLst>
              <a:ext uri="{FF2B5EF4-FFF2-40B4-BE49-F238E27FC236}">
                <a16:creationId xmlns:a16="http://schemas.microsoft.com/office/drawing/2014/main" id="{233A28C9-D1DC-E03D-E960-84CBAB8C1D3A}"/>
              </a:ext>
            </a:extLst>
          </p:cNvPr>
          <p:cNvSpPr>
            <a:spLocks noGrp="1"/>
          </p:cNvSpPr>
          <p:nvPr>
            <p:ph type="title"/>
          </p:nvPr>
        </p:nvSpPr>
        <p:spPr/>
        <p:txBody>
          <a:bodyPr/>
          <a:lstStyle/>
          <a:p>
            <a:r>
              <a:rPr lang="en-US"/>
              <a:t>Arbitration</a:t>
            </a:r>
          </a:p>
        </p:txBody>
      </p:sp>
      <p:sp>
        <p:nvSpPr>
          <p:cNvPr id="6" name="Footer Placeholder 5">
            <a:extLst>
              <a:ext uri="{FF2B5EF4-FFF2-40B4-BE49-F238E27FC236}">
                <a16:creationId xmlns:a16="http://schemas.microsoft.com/office/drawing/2014/main" id="{9E518800-C4A7-CE9D-07D5-93B663622194}"/>
              </a:ext>
            </a:extLst>
          </p:cNvPr>
          <p:cNvSpPr>
            <a:spLocks noGrp="1"/>
          </p:cNvSpPr>
          <p:nvPr>
            <p:ph type="ftr" sz="quarter" idx="16"/>
          </p:nvPr>
        </p:nvSpPr>
        <p:spPr/>
        <p:txBody>
          <a:bodyPr/>
          <a:lstStyle/>
          <a:p>
            <a:r>
              <a:rPr lang="en-US"/>
              <a:t>Reinsurance 101   |   Cardine Zalenski   |   March 2025</a:t>
            </a:r>
          </a:p>
        </p:txBody>
      </p:sp>
      <p:sp>
        <p:nvSpPr>
          <p:cNvPr id="5" name="Slide Number Placeholder 4"/>
          <p:cNvSpPr>
            <a:spLocks noGrp="1"/>
          </p:cNvSpPr>
          <p:nvPr>
            <p:ph type="sldNum" sz="quarter" idx="17"/>
          </p:nvPr>
        </p:nvSpPr>
        <p:spPr/>
        <p:txBody>
          <a:bodyPr/>
          <a:lstStyle/>
          <a:p>
            <a:fld id="{7775D91B-F9DF-4F1D-8EA9-D5CFAB9576A2}" type="slidenum">
              <a:rPr lang="en-US" altLang="en-US" smtClean="0"/>
              <a:pPr/>
              <a:t>23</a:t>
            </a:fld>
            <a:endParaRPr lang="en-US" altLang="en-US"/>
          </a:p>
        </p:txBody>
      </p:sp>
      <p:sp>
        <p:nvSpPr>
          <p:cNvPr id="4" name="Text Placeholder 3">
            <a:extLst>
              <a:ext uri="{FF2B5EF4-FFF2-40B4-BE49-F238E27FC236}">
                <a16:creationId xmlns:a16="http://schemas.microsoft.com/office/drawing/2014/main" id="{0BFD2B01-7615-CCA1-C13D-B3057BEC1AD3}"/>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76274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10;&#10;Description automatically generated">
            <a:extLst>
              <a:ext uri="{FF2B5EF4-FFF2-40B4-BE49-F238E27FC236}">
                <a16:creationId xmlns:a16="http://schemas.microsoft.com/office/drawing/2014/main" id="{EA6DDF48-EC9E-8455-2D7A-C751A7CA0653}"/>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l="17699" r="17699"/>
          <a:stretch/>
        </p:blipFill>
        <p:spPr>
          <a:prstGeom prst="rect">
            <a:avLst/>
          </a:prstGeom>
        </p:spPr>
      </p:pic>
      <p:sp>
        <p:nvSpPr>
          <p:cNvPr id="4" name="Content Placeholder 3">
            <a:extLst>
              <a:ext uri="{FF2B5EF4-FFF2-40B4-BE49-F238E27FC236}">
                <a16:creationId xmlns:a16="http://schemas.microsoft.com/office/drawing/2014/main" id="{7F535E00-ADB6-8ADE-C6EE-DF6FC481B734}"/>
              </a:ext>
            </a:extLst>
          </p:cNvPr>
          <p:cNvSpPr>
            <a:spLocks noGrp="1"/>
          </p:cNvSpPr>
          <p:nvPr>
            <p:ph sz="quarter" idx="15"/>
          </p:nvPr>
        </p:nvSpPr>
        <p:spPr/>
        <p:txBody>
          <a:bodyPr/>
          <a:lstStyle/>
          <a:p>
            <a:r>
              <a:rPr lang="en-US" altLang="en-US"/>
              <a:t>Efficient</a:t>
            </a:r>
          </a:p>
          <a:p>
            <a:r>
              <a:rPr lang="en-US" altLang="en-US"/>
              <a:t>Cost effective</a:t>
            </a:r>
          </a:p>
          <a:p>
            <a:r>
              <a:rPr lang="en-US" altLang="en-US"/>
              <a:t>Dispute resolved “behind the scenes”</a:t>
            </a:r>
          </a:p>
          <a:p>
            <a:r>
              <a:rPr lang="en-US" altLang="en-US"/>
              <a:t>Panel hearing case familiar with unique issues arising in reinsurance cases</a:t>
            </a:r>
          </a:p>
          <a:p>
            <a:r>
              <a:rPr lang="en-US" altLang="en-US"/>
              <a:t>Results generally acceptable to</a:t>
            </a:r>
            <a:br>
              <a:rPr lang="en-US" altLang="en-US"/>
            </a:br>
            <a:r>
              <a:rPr lang="en-US" altLang="en-US"/>
              <a:t>both parties</a:t>
            </a:r>
          </a:p>
          <a:p>
            <a:r>
              <a:rPr lang="en-US" altLang="en-US"/>
              <a:t>Trend to “split the baby with</a:t>
            </a:r>
            <a:br>
              <a:rPr lang="en-US" altLang="en-US"/>
            </a:br>
            <a:r>
              <a:rPr lang="en-US" altLang="en-US"/>
              <a:t>the bathwater”</a:t>
            </a:r>
          </a:p>
        </p:txBody>
      </p:sp>
      <p:sp>
        <p:nvSpPr>
          <p:cNvPr id="6" name="Title 5">
            <a:extLst>
              <a:ext uri="{FF2B5EF4-FFF2-40B4-BE49-F238E27FC236}">
                <a16:creationId xmlns:a16="http://schemas.microsoft.com/office/drawing/2014/main" id="{2965D191-EE5B-57CD-D499-51EB3389A8A1}"/>
              </a:ext>
            </a:extLst>
          </p:cNvPr>
          <p:cNvSpPr>
            <a:spLocks noGrp="1"/>
          </p:cNvSpPr>
          <p:nvPr>
            <p:ph type="title"/>
          </p:nvPr>
        </p:nvSpPr>
        <p:spPr/>
        <p:txBody>
          <a:bodyPr/>
          <a:lstStyle/>
          <a:p>
            <a:r>
              <a:rPr lang="en-US"/>
              <a:t>Advantages of Arbitration</a:t>
            </a:r>
          </a:p>
        </p:txBody>
      </p:sp>
      <p:sp>
        <p:nvSpPr>
          <p:cNvPr id="15" name="Footer Placeholder 14">
            <a:extLst>
              <a:ext uri="{FF2B5EF4-FFF2-40B4-BE49-F238E27FC236}">
                <a16:creationId xmlns:a16="http://schemas.microsoft.com/office/drawing/2014/main" id="{146FBCA4-9ED6-FF1B-74C4-E4F8D89006C6}"/>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5" name="Slide Number Placeholder 4"/>
          <p:cNvSpPr>
            <a:spLocks noGrp="1"/>
          </p:cNvSpPr>
          <p:nvPr>
            <p:ph type="sldNum" sz="quarter" idx="17"/>
          </p:nvPr>
        </p:nvSpPr>
        <p:spPr/>
        <p:txBody>
          <a:bodyPr/>
          <a:lstStyle/>
          <a:p>
            <a:fld id="{7775D91B-F9DF-4F1D-8EA9-D5CFAB9576A2}" type="slidenum">
              <a:rPr lang="en-US" altLang="en-US" smtClean="0">
                <a:solidFill>
                  <a:schemeClr val="bg1"/>
                </a:solidFill>
              </a:rPr>
              <a:pPr/>
              <a:t>24</a:t>
            </a:fld>
            <a:endParaRPr lang="en-US" altLang="en-US">
              <a:solidFill>
                <a:schemeClr val="bg1"/>
              </a:solidFill>
            </a:endParaRPr>
          </a:p>
        </p:txBody>
      </p:sp>
      <p:sp>
        <p:nvSpPr>
          <p:cNvPr id="19" name="Text Placeholder 18">
            <a:extLst>
              <a:ext uri="{FF2B5EF4-FFF2-40B4-BE49-F238E27FC236}">
                <a16:creationId xmlns:a16="http://schemas.microsoft.com/office/drawing/2014/main" id="{933A79C3-FF9F-08FF-B222-E5351030EE96}"/>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149771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68">
            <a:extLst>
              <a:ext uri="{FF2B5EF4-FFF2-40B4-BE49-F238E27FC236}">
                <a16:creationId xmlns:a16="http://schemas.microsoft.com/office/drawing/2014/main" id="{42CB9D6E-260E-478A-5FFC-93C9CAA16B29}"/>
              </a:ext>
            </a:extLst>
          </p:cNvPr>
          <p:cNvSpPr>
            <a:spLocks noGrp="1"/>
          </p:cNvSpPr>
          <p:nvPr>
            <p:ph type="ftr" sz="quarter" idx="10"/>
          </p:nvPr>
        </p:nvSpPr>
        <p:spPr/>
        <p:txBody>
          <a:bodyPr/>
          <a:lstStyle/>
          <a:p>
            <a:r>
              <a:rPr lang="en-US">
                <a:solidFill>
                  <a:schemeClr val="accent3"/>
                </a:solidFill>
              </a:rPr>
              <a:t>Reinsurance 101   |   Cardine Zalenski   |   March 2025</a:t>
            </a:r>
          </a:p>
        </p:txBody>
      </p:sp>
      <p:sp>
        <p:nvSpPr>
          <p:cNvPr id="5" name="Slide Number Placeholder 4"/>
          <p:cNvSpPr>
            <a:spLocks noGrp="1"/>
          </p:cNvSpPr>
          <p:nvPr>
            <p:ph type="sldNum" sz="quarter" idx="11"/>
          </p:nvPr>
        </p:nvSpPr>
        <p:spPr/>
        <p:txBody>
          <a:bodyPr/>
          <a:lstStyle/>
          <a:p>
            <a:fld id="{7775D91B-F9DF-4F1D-8EA9-D5CFAB9576A2}" type="slidenum">
              <a:rPr lang="en-US" altLang="en-US">
                <a:solidFill>
                  <a:schemeClr val="accent3"/>
                </a:solidFill>
              </a:rPr>
              <a:pPr/>
              <a:t>25</a:t>
            </a:fld>
            <a:endParaRPr lang="en-US" altLang="en-US">
              <a:solidFill>
                <a:schemeClr val="accent3"/>
              </a:solidFill>
            </a:endParaRPr>
          </a:p>
        </p:txBody>
      </p:sp>
      <p:sp>
        <p:nvSpPr>
          <p:cNvPr id="4" name="Title 3">
            <a:extLst>
              <a:ext uri="{FF2B5EF4-FFF2-40B4-BE49-F238E27FC236}">
                <a16:creationId xmlns:a16="http://schemas.microsoft.com/office/drawing/2014/main" id="{9179EED1-0C96-1EEA-5312-305332D00082}"/>
              </a:ext>
            </a:extLst>
          </p:cNvPr>
          <p:cNvSpPr>
            <a:spLocks noGrp="1"/>
          </p:cNvSpPr>
          <p:nvPr>
            <p:ph type="title"/>
          </p:nvPr>
        </p:nvSpPr>
        <p:spPr/>
        <p:txBody>
          <a:bodyPr/>
          <a:lstStyle/>
          <a:p>
            <a:r>
              <a:rPr lang="en-US"/>
              <a:t>Claims Example </a:t>
            </a:r>
          </a:p>
        </p:txBody>
      </p:sp>
      <p:grpSp>
        <p:nvGrpSpPr>
          <p:cNvPr id="68" name="Group 67">
            <a:extLst>
              <a:ext uri="{FF2B5EF4-FFF2-40B4-BE49-F238E27FC236}">
                <a16:creationId xmlns:a16="http://schemas.microsoft.com/office/drawing/2014/main" id="{EB984749-2D98-2B74-1137-53C9AA5ED00F}"/>
              </a:ext>
            </a:extLst>
          </p:cNvPr>
          <p:cNvGrpSpPr/>
          <p:nvPr/>
        </p:nvGrpSpPr>
        <p:grpSpPr>
          <a:xfrm>
            <a:off x="3674535" y="1116652"/>
            <a:ext cx="4842932" cy="4624696"/>
            <a:chOff x="7140080" y="1122744"/>
            <a:chExt cx="4276415" cy="4083709"/>
          </a:xfrm>
        </p:grpSpPr>
        <p:grpSp>
          <p:nvGrpSpPr>
            <p:cNvPr id="22" name="Graphic 8">
              <a:extLst>
                <a:ext uri="{FF2B5EF4-FFF2-40B4-BE49-F238E27FC236}">
                  <a16:creationId xmlns:a16="http://schemas.microsoft.com/office/drawing/2014/main" id="{D1BC163C-6C7B-3866-D62A-F50BAD7F139F}"/>
                </a:ext>
              </a:extLst>
            </p:cNvPr>
            <p:cNvGrpSpPr/>
            <p:nvPr/>
          </p:nvGrpSpPr>
          <p:grpSpPr>
            <a:xfrm>
              <a:off x="7140080" y="1189405"/>
              <a:ext cx="4050698" cy="4017048"/>
              <a:chOff x="7140080" y="1189405"/>
              <a:chExt cx="4050698" cy="4017048"/>
            </a:xfrm>
          </p:grpSpPr>
          <p:sp>
            <p:nvSpPr>
              <p:cNvPr id="23" name="Freeform: Shape 22">
                <a:extLst>
                  <a:ext uri="{FF2B5EF4-FFF2-40B4-BE49-F238E27FC236}">
                    <a16:creationId xmlns:a16="http://schemas.microsoft.com/office/drawing/2014/main" id="{C1902EFF-222F-D8AF-C565-8C865DF29B0D}"/>
                  </a:ext>
                </a:extLst>
              </p:cNvPr>
              <p:cNvSpPr/>
              <p:nvPr/>
            </p:nvSpPr>
            <p:spPr>
              <a:xfrm>
                <a:off x="7140080" y="2643114"/>
                <a:ext cx="812655" cy="2204064"/>
              </a:xfrm>
              <a:custGeom>
                <a:avLst/>
                <a:gdLst>
                  <a:gd name="connsiteX0" fmla="*/ 812656 w 812655"/>
                  <a:gd name="connsiteY0" fmla="*/ 2204064 h 2204064"/>
                  <a:gd name="connsiteX1" fmla="*/ 0 w 812655"/>
                  <a:gd name="connsiteY1" fmla="*/ 578384 h 2204064"/>
                  <a:gd name="connsiteX2" fmla="*/ 83503 w 812655"/>
                  <a:gd name="connsiteY2" fmla="*/ 0 h 2204064"/>
                </a:gdLst>
                <a:ahLst/>
                <a:cxnLst>
                  <a:cxn ang="0">
                    <a:pos x="connsiteX0" y="connsiteY0"/>
                  </a:cxn>
                  <a:cxn ang="0">
                    <a:pos x="connsiteX1" y="connsiteY1"/>
                  </a:cxn>
                  <a:cxn ang="0">
                    <a:pos x="connsiteX2" y="connsiteY2"/>
                  </a:cxn>
                </a:cxnLst>
                <a:rect l="l" t="t" r="r" b="b"/>
                <a:pathLst>
                  <a:path w="812655" h="2204064">
                    <a:moveTo>
                      <a:pt x="812656" y="2204064"/>
                    </a:moveTo>
                    <a:cubicBezTo>
                      <a:pt x="319185" y="1833315"/>
                      <a:pt x="0" y="1243122"/>
                      <a:pt x="0" y="578384"/>
                    </a:cubicBezTo>
                    <a:cubicBezTo>
                      <a:pt x="0" y="377459"/>
                      <a:pt x="29154" y="183311"/>
                      <a:pt x="83503" y="0"/>
                    </a:cubicBezTo>
                  </a:path>
                </a:pathLst>
              </a:custGeom>
              <a:noFill/>
              <a:ln w="31750" cap="rnd">
                <a:solidFill>
                  <a:srgbClr val="366088"/>
                </a:solidFill>
                <a:custDash>
                  <a:ds d="4988250" sp="4988250"/>
                </a:custDash>
                <a:round/>
              </a:ln>
            </p:spPr>
            <p:txBody>
              <a:bodyPr rtlCol="0" anchor="ctr"/>
              <a:lstStyle/>
              <a:p>
                <a:endParaRPr lang="en-US">
                  <a:latin typeface="+mj-lt"/>
                </a:endParaRPr>
              </a:p>
            </p:txBody>
          </p:sp>
          <p:sp>
            <p:nvSpPr>
              <p:cNvPr id="24" name="Freeform: Shape 23">
                <a:extLst>
                  <a:ext uri="{FF2B5EF4-FFF2-40B4-BE49-F238E27FC236}">
                    <a16:creationId xmlns:a16="http://schemas.microsoft.com/office/drawing/2014/main" id="{D44D0E00-184D-5CD0-31FA-5657416F7415}"/>
                  </a:ext>
                </a:extLst>
              </p:cNvPr>
              <p:cNvSpPr/>
              <p:nvPr/>
            </p:nvSpPr>
            <p:spPr>
              <a:xfrm>
                <a:off x="9609047" y="3456508"/>
                <a:ext cx="1581731" cy="1749945"/>
              </a:xfrm>
              <a:custGeom>
                <a:avLst/>
                <a:gdLst>
                  <a:gd name="connsiteX0" fmla="*/ 1581732 w 1581731"/>
                  <a:gd name="connsiteY0" fmla="*/ 0 h 1749945"/>
                  <a:gd name="connsiteX1" fmla="*/ 0 w 1581731"/>
                  <a:gd name="connsiteY1" fmla="*/ 1749946 h 1749945"/>
                </a:gdLst>
                <a:ahLst/>
                <a:cxnLst>
                  <a:cxn ang="0">
                    <a:pos x="connsiteX0" y="connsiteY0"/>
                  </a:cxn>
                  <a:cxn ang="0">
                    <a:pos x="connsiteX1" y="connsiteY1"/>
                  </a:cxn>
                </a:cxnLst>
                <a:rect l="l" t="t" r="r" b="b"/>
                <a:pathLst>
                  <a:path w="1581731" h="1749945">
                    <a:moveTo>
                      <a:pt x="1581732" y="0"/>
                    </a:moveTo>
                    <a:cubicBezTo>
                      <a:pt x="1481991" y="866066"/>
                      <a:pt x="837717" y="1566433"/>
                      <a:pt x="0" y="1749946"/>
                    </a:cubicBezTo>
                  </a:path>
                </a:pathLst>
              </a:custGeom>
              <a:noFill/>
              <a:ln w="31750" cap="rnd">
                <a:solidFill>
                  <a:srgbClr val="366088"/>
                </a:solidFill>
                <a:custDash>
                  <a:ds d="5019750" sp="5019750"/>
                </a:custDash>
                <a:round/>
              </a:ln>
            </p:spPr>
            <p:txBody>
              <a:bodyPr rtlCol="0" anchor="ctr"/>
              <a:lstStyle/>
              <a:p>
                <a:endParaRPr lang="en-US">
                  <a:latin typeface="+mj-lt"/>
                </a:endParaRPr>
              </a:p>
            </p:txBody>
          </p:sp>
          <p:sp>
            <p:nvSpPr>
              <p:cNvPr id="25" name="Freeform: Shape 24">
                <a:extLst>
                  <a:ext uri="{FF2B5EF4-FFF2-40B4-BE49-F238E27FC236}">
                    <a16:creationId xmlns:a16="http://schemas.microsoft.com/office/drawing/2014/main" id="{D693AB68-340A-AD4A-A010-E73D7594BAD6}"/>
                  </a:ext>
                </a:extLst>
              </p:cNvPr>
              <p:cNvSpPr/>
              <p:nvPr/>
            </p:nvSpPr>
            <p:spPr>
              <a:xfrm>
                <a:off x="8840038" y="1189405"/>
                <a:ext cx="2073290" cy="983789"/>
              </a:xfrm>
              <a:custGeom>
                <a:avLst/>
                <a:gdLst>
                  <a:gd name="connsiteX0" fmla="*/ 0 w 2073290"/>
                  <a:gd name="connsiteY0" fmla="*/ 27007 h 983789"/>
                  <a:gd name="connsiteX1" fmla="*/ 332101 w 2073290"/>
                  <a:gd name="connsiteY1" fmla="*/ 0 h 983789"/>
                  <a:gd name="connsiteX2" fmla="*/ 2073291 w 2073290"/>
                  <a:gd name="connsiteY2" fmla="*/ 983789 h 983789"/>
                </a:gdLst>
                <a:ahLst/>
                <a:cxnLst>
                  <a:cxn ang="0">
                    <a:pos x="connsiteX0" y="connsiteY0"/>
                  </a:cxn>
                  <a:cxn ang="0">
                    <a:pos x="connsiteX1" y="connsiteY1"/>
                  </a:cxn>
                  <a:cxn ang="0">
                    <a:pos x="connsiteX2" y="connsiteY2"/>
                  </a:cxn>
                </a:cxnLst>
                <a:rect l="l" t="t" r="r" b="b"/>
                <a:pathLst>
                  <a:path w="2073290" h="983789">
                    <a:moveTo>
                      <a:pt x="0" y="27007"/>
                    </a:moveTo>
                    <a:cubicBezTo>
                      <a:pt x="108061" y="9226"/>
                      <a:pt x="219008" y="0"/>
                      <a:pt x="332101" y="0"/>
                    </a:cubicBezTo>
                    <a:cubicBezTo>
                      <a:pt x="1070882" y="0"/>
                      <a:pt x="1717571" y="394234"/>
                      <a:pt x="2073291" y="983789"/>
                    </a:cubicBezTo>
                  </a:path>
                </a:pathLst>
              </a:custGeom>
              <a:noFill/>
              <a:ln w="31750" cap="rnd">
                <a:solidFill>
                  <a:srgbClr val="366088"/>
                </a:solidFill>
                <a:custDash>
                  <a:ds d="4861500" sp="4861500"/>
                </a:custDash>
                <a:round/>
              </a:ln>
            </p:spPr>
            <p:txBody>
              <a:bodyPr rtlCol="0" anchor="ctr"/>
              <a:lstStyle/>
              <a:p>
                <a:endParaRPr lang="en-US">
                  <a:latin typeface="+mj-lt"/>
                </a:endParaRPr>
              </a:p>
            </p:txBody>
          </p:sp>
          <p:sp>
            <p:nvSpPr>
              <p:cNvPr id="26" name="Freeform: Shape 25">
                <a:extLst>
                  <a:ext uri="{FF2B5EF4-FFF2-40B4-BE49-F238E27FC236}">
                    <a16:creationId xmlns:a16="http://schemas.microsoft.com/office/drawing/2014/main" id="{29DC87F0-DF07-E257-7831-D8FB1ED25791}"/>
                  </a:ext>
                </a:extLst>
              </p:cNvPr>
              <p:cNvSpPr/>
              <p:nvPr/>
            </p:nvSpPr>
            <p:spPr>
              <a:xfrm>
                <a:off x="7680184" y="1729510"/>
                <a:ext cx="2983976" cy="2983976"/>
              </a:xfrm>
              <a:custGeom>
                <a:avLst/>
                <a:gdLst>
                  <a:gd name="connsiteX0" fmla="*/ 2983976 w 2983976"/>
                  <a:gd name="connsiteY0" fmla="*/ 1491988 h 2983976"/>
                  <a:gd name="connsiteX1" fmla="*/ 1491988 w 2983976"/>
                  <a:gd name="connsiteY1" fmla="*/ 2983977 h 2983976"/>
                  <a:gd name="connsiteX2" fmla="*/ 0 w 2983976"/>
                  <a:gd name="connsiteY2" fmla="*/ 1491988 h 2983976"/>
                  <a:gd name="connsiteX3" fmla="*/ 1491988 w 2983976"/>
                  <a:gd name="connsiteY3" fmla="*/ 0 h 2983976"/>
                  <a:gd name="connsiteX4" fmla="*/ 2983976 w 2983976"/>
                  <a:gd name="connsiteY4" fmla="*/ 1491988 h 298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976" h="2983976">
                    <a:moveTo>
                      <a:pt x="2983976" y="1491988"/>
                    </a:moveTo>
                    <a:cubicBezTo>
                      <a:pt x="2983976" y="2315991"/>
                      <a:pt x="2315991" y="2983977"/>
                      <a:pt x="1491988" y="2983977"/>
                    </a:cubicBezTo>
                    <a:cubicBezTo>
                      <a:pt x="667986" y="2983977"/>
                      <a:pt x="0" y="2315991"/>
                      <a:pt x="0" y="1491988"/>
                    </a:cubicBezTo>
                    <a:cubicBezTo>
                      <a:pt x="0" y="667986"/>
                      <a:pt x="667986" y="0"/>
                      <a:pt x="1491988" y="0"/>
                    </a:cubicBezTo>
                    <a:cubicBezTo>
                      <a:pt x="2315991" y="0"/>
                      <a:pt x="2983976" y="667986"/>
                      <a:pt x="2983976" y="1491988"/>
                    </a:cubicBezTo>
                    <a:close/>
                  </a:path>
                </a:pathLst>
              </a:custGeom>
              <a:solidFill>
                <a:srgbClr val="A4EDF5"/>
              </a:solidFill>
              <a:ln w="31750" cap="flat">
                <a:noFill/>
                <a:prstDash val="solid"/>
                <a:miter/>
              </a:ln>
            </p:spPr>
            <p:txBody>
              <a:bodyPr rtlCol="0" anchor="ctr"/>
              <a:lstStyle/>
              <a:p>
                <a:endParaRPr lang="en-US">
                  <a:latin typeface="+mj-lt"/>
                </a:endParaRPr>
              </a:p>
            </p:txBody>
          </p:sp>
        </p:grpSp>
        <p:grpSp>
          <p:nvGrpSpPr>
            <p:cNvPr id="27" name="Graphic 8">
              <a:extLst>
                <a:ext uri="{FF2B5EF4-FFF2-40B4-BE49-F238E27FC236}">
                  <a16:creationId xmlns:a16="http://schemas.microsoft.com/office/drawing/2014/main" id="{2ACB918A-E03B-E4D3-251D-8387EE07A427}"/>
                </a:ext>
              </a:extLst>
            </p:cNvPr>
            <p:cNvGrpSpPr/>
            <p:nvPr/>
          </p:nvGrpSpPr>
          <p:grpSpPr>
            <a:xfrm>
              <a:off x="9522323" y="2112639"/>
              <a:ext cx="1894172" cy="1986902"/>
              <a:chOff x="9522323" y="2112639"/>
              <a:chExt cx="1894172" cy="1986902"/>
            </a:xfrm>
          </p:grpSpPr>
          <p:sp>
            <p:nvSpPr>
              <p:cNvPr id="28" name="Freeform: Shape 27">
                <a:extLst>
                  <a:ext uri="{FF2B5EF4-FFF2-40B4-BE49-F238E27FC236}">
                    <a16:creationId xmlns:a16="http://schemas.microsoft.com/office/drawing/2014/main" id="{5CF71316-755C-1FF2-55CA-72028469E3E7}"/>
                  </a:ext>
                </a:extLst>
              </p:cNvPr>
              <p:cNvSpPr/>
              <p:nvPr/>
            </p:nvSpPr>
            <p:spPr>
              <a:xfrm>
                <a:off x="9522323" y="2963037"/>
                <a:ext cx="1894172" cy="205185"/>
              </a:xfrm>
              <a:custGeom>
                <a:avLst/>
                <a:gdLst>
                  <a:gd name="connsiteX0" fmla="*/ 1815266 w 1894172"/>
                  <a:gd name="connsiteY0" fmla="*/ 0 h 205185"/>
                  <a:gd name="connsiteX1" fmla="*/ 1894173 w 1894172"/>
                  <a:gd name="connsiteY1" fmla="*/ 78907 h 205185"/>
                  <a:gd name="connsiteX2" fmla="*/ 1894173 w 1894172"/>
                  <a:gd name="connsiteY2" fmla="*/ 126278 h 205185"/>
                  <a:gd name="connsiteX3" fmla="*/ 1815266 w 1894172"/>
                  <a:gd name="connsiteY3" fmla="*/ 205185 h 205185"/>
                  <a:gd name="connsiteX4" fmla="*/ 78907 w 1894172"/>
                  <a:gd name="connsiteY4" fmla="*/ 205185 h 205185"/>
                  <a:gd name="connsiteX5" fmla="*/ 0 w 1894172"/>
                  <a:gd name="connsiteY5" fmla="*/ 126278 h 205185"/>
                  <a:gd name="connsiteX6" fmla="*/ 0 w 1894172"/>
                  <a:gd name="connsiteY6" fmla="*/ 78907 h 205185"/>
                  <a:gd name="connsiteX7" fmla="*/ 78907 w 1894172"/>
                  <a:gd name="connsiteY7" fmla="*/ 0 h 20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172" h="205185">
                    <a:moveTo>
                      <a:pt x="1815266" y="0"/>
                    </a:moveTo>
                    <a:cubicBezTo>
                      <a:pt x="1858845" y="0"/>
                      <a:pt x="1894173" y="35328"/>
                      <a:pt x="1894173" y="78907"/>
                    </a:cubicBezTo>
                    <a:lnTo>
                      <a:pt x="1894173" y="126278"/>
                    </a:lnTo>
                    <a:cubicBezTo>
                      <a:pt x="1894173" y="169857"/>
                      <a:pt x="1858845" y="205185"/>
                      <a:pt x="1815266" y="205185"/>
                    </a:cubicBezTo>
                    <a:lnTo>
                      <a:pt x="78907" y="205185"/>
                    </a:lnTo>
                    <a:cubicBezTo>
                      <a:pt x="35328" y="205185"/>
                      <a:pt x="0" y="169857"/>
                      <a:pt x="0" y="126278"/>
                    </a:cubicBezTo>
                    <a:lnTo>
                      <a:pt x="0" y="78907"/>
                    </a:lnTo>
                    <a:cubicBezTo>
                      <a:pt x="0" y="35328"/>
                      <a:pt x="35328" y="0"/>
                      <a:pt x="78907" y="0"/>
                    </a:cubicBezTo>
                    <a:close/>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29" name="Freeform: Shape 28">
                <a:extLst>
                  <a:ext uri="{FF2B5EF4-FFF2-40B4-BE49-F238E27FC236}">
                    <a16:creationId xmlns:a16="http://schemas.microsoft.com/office/drawing/2014/main" id="{B0FC6558-07BB-26BB-61CD-71A13DAF0A73}"/>
                  </a:ext>
                </a:extLst>
              </p:cNvPr>
              <p:cNvSpPr/>
              <p:nvPr/>
            </p:nvSpPr>
            <p:spPr>
              <a:xfrm>
                <a:off x="9680171" y="3168222"/>
                <a:ext cx="1578477" cy="931318"/>
              </a:xfrm>
              <a:custGeom>
                <a:avLst/>
                <a:gdLst>
                  <a:gd name="connsiteX0" fmla="*/ 0 w 1578477"/>
                  <a:gd name="connsiteY0" fmla="*/ 0 h 931318"/>
                  <a:gd name="connsiteX1" fmla="*/ 584053 w 1578477"/>
                  <a:gd name="connsiteY1" fmla="*/ 678762 h 931318"/>
                  <a:gd name="connsiteX2" fmla="*/ 584053 w 1578477"/>
                  <a:gd name="connsiteY2" fmla="*/ 931319 h 931318"/>
                  <a:gd name="connsiteX3" fmla="*/ 978656 w 1578477"/>
                  <a:gd name="connsiteY3" fmla="*/ 931319 h 931318"/>
                  <a:gd name="connsiteX4" fmla="*/ 978656 w 1578477"/>
                  <a:gd name="connsiteY4" fmla="*/ 662961 h 931318"/>
                  <a:gd name="connsiteX5" fmla="*/ 1578477 w 1578477"/>
                  <a:gd name="connsiteY5" fmla="*/ 0 h 931318"/>
                  <a:gd name="connsiteX6" fmla="*/ 0 w 1578477"/>
                  <a:gd name="connsiteY6" fmla="*/ 0 h 93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477" h="931318">
                    <a:moveTo>
                      <a:pt x="0" y="0"/>
                    </a:moveTo>
                    <a:lnTo>
                      <a:pt x="584053" y="678762"/>
                    </a:lnTo>
                    <a:lnTo>
                      <a:pt x="584053" y="931319"/>
                    </a:lnTo>
                    <a:lnTo>
                      <a:pt x="978656" y="931319"/>
                    </a:lnTo>
                    <a:lnTo>
                      <a:pt x="978656" y="662961"/>
                    </a:lnTo>
                    <a:lnTo>
                      <a:pt x="1578477" y="0"/>
                    </a:lnTo>
                    <a:lnTo>
                      <a:pt x="0" y="0"/>
                    </a:lnTo>
                    <a:close/>
                  </a:path>
                </a:pathLst>
              </a:custGeom>
              <a:solidFill>
                <a:srgbClr val="D0FDFF"/>
              </a:solidFill>
              <a:ln w="31750" cap="rnd">
                <a:solidFill>
                  <a:srgbClr val="366088"/>
                </a:solidFill>
                <a:prstDash val="solid"/>
                <a:round/>
              </a:ln>
            </p:spPr>
            <p:txBody>
              <a:bodyPr rtlCol="0" anchor="ctr"/>
              <a:lstStyle/>
              <a:p>
                <a:endParaRPr lang="en-US">
                  <a:latin typeface="+mj-lt"/>
                </a:endParaRPr>
              </a:p>
            </p:txBody>
          </p:sp>
          <p:grpSp>
            <p:nvGrpSpPr>
              <p:cNvPr id="30" name="Graphic 8">
                <a:extLst>
                  <a:ext uri="{FF2B5EF4-FFF2-40B4-BE49-F238E27FC236}">
                    <a16:creationId xmlns:a16="http://schemas.microsoft.com/office/drawing/2014/main" id="{7DFC4F0B-3250-F3EE-58E1-C30EF22122D4}"/>
                  </a:ext>
                </a:extLst>
              </p:cNvPr>
              <p:cNvGrpSpPr/>
              <p:nvPr/>
            </p:nvGrpSpPr>
            <p:grpSpPr>
              <a:xfrm>
                <a:off x="10284957" y="2112639"/>
                <a:ext cx="368870" cy="326028"/>
                <a:chOff x="10284957" y="2112639"/>
                <a:chExt cx="368870" cy="326028"/>
              </a:xfrm>
              <a:solidFill>
                <a:srgbClr val="FFFFFF"/>
              </a:solidFill>
            </p:grpSpPr>
            <p:sp>
              <p:nvSpPr>
                <p:cNvPr id="31" name="Freeform: Shape 30">
                  <a:extLst>
                    <a:ext uri="{FF2B5EF4-FFF2-40B4-BE49-F238E27FC236}">
                      <a16:creationId xmlns:a16="http://schemas.microsoft.com/office/drawing/2014/main" id="{D2B54059-1F20-8EAC-6D27-2FAF12674B43}"/>
                    </a:ext>
                  </a:extLst>
                </p:cNvPr>
                <p:cNvSpPr/>
                <p:nvPr/>
              </p:nvSpPr>
              <p:spPr>
                <a:xfrm>
                  <a:off x="10284957" y="2112639"/>
                  <a:ext cx="368870" cy="326028"/>
                </a:xfrm>
                <a:custGeom>
                  <a:avLst/>
                  <a:gdLst>
                    <a:gd name="connsiteX0" fmla="*/ 312475 w 368870"/>
                    <a:gd name="connsiteY0" fmla="*/ 0 h 326028"/>
                    <a:gd name="connsiteX1" fmla="*/ 368871 w 368870"/>
                    <a:gd name="connsiteY1" fmla="*/ 56396 h 326028"/>
                    <a:gd name="connsiteX2" fmla="*/ 368871 w 368870"/>
                    <a:gd name="connsiteY2" fmla="*/ 269633 h 326028"/>
                    <a:gd name="connsiteX3" fmla="*/ 312475 w 368870"/>
                    <a:gd name="connsiteY3" fmla="*/ 326029 h 326028"/>
                    <a:gd name="connsiteX4" fmla="*/ 56396 w 368870"/>
                    <a:gd name="connsiteY4" fmla="*/ 326029 h 326028"/>
                    <a:gd name="connsiteX5" fmla="*/ 0 w 368870"/>
                    <a:gd name="connsiteY5" fmla="*/ 269633 h 326028"/>
                    <a:gd name="connsiteX6" fmla="*/ 0 w 368870"/>
                    <a:gd name="connsiteY6" fmla="*/ 56396 h 326028"/>
                    <a:gd name="connsiteX7" fmla="*/ 56396 w 368870"/>
                    <a:gd name="connsiteY7" fmla="*/ 0 h 32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70" h="326028">
                      <a:moveTo>
                        <a:pt x="312475" y="0"/>
                      </a:moveTo>
                      <a:cubicBezTo>
                        <a:pt x="343621" y="0"/>
                        <a:pt x="368871" y="25249"/>
                        <a:pt x="368871" y="56396"/>
                      </a:cubicBezTo>
                      <a:lnTo>
                        <a:pt x="368871" y="269633"/>
                      </a:lnTo>
                      <a:cubicBezTo>
                        <a:pt x="368871" y="300779"/>
                        <a:pt x="343621" y="326029"/>
                        <a:pt x="312475" y="326029"/>
                      </a:cubicBezTo>
                      <a:lnTo>
                        <a:pt x="56396" y="326029"/>
                      </a:lnTo>
                      <a:cubicBezTo>
                        <a:pt x="25249" y="326029"/>
                        <a:pt x="0" y="300779"/>
                        <a:pt x="0" y="269633"/>
                      </a:cubicBezTo>
                      <a:lnTo>
                        <a:pt x="0" y="56396"/>
                      </a:lnTo>
                      <a:cubicBezTo>
                        <a:pt x="0" y="25249"/>
                        <a:pt x="25249" y="0"/>
                        <a:pt x="56396" y="0"/>
                      </a:cubicBez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sp>
              <p:nvSpPr>
                <p:cNvPr id="32" name="Freeform: Shape 31">
                  <a:extLst>
                    <a:ext uri="{FF2B5EF4-FFF2-40B4-BE49-F238E27FC236}">
                      <a16:creationId xmlns:a16="http://schemas.microsoft.com/office/drawing/2014/main" id="{B395433C-FEA0-17F4-7711-DF69AC41D6B1}"/>
                    </a:ext>
                  </a:extLst>
                </p:cNvPr>
                <p:cNvSpPr/>
                <p:nvPr/>
              </p:nvSpPr>
              <p:spPr>
                <a:xfrm>
                  <a:off x="10388154" y="2275653"/>
                  <a:ext cx="162511" cy="3354"/>
                </a:xfrm>
                <a:custGeom>
                  <a:avLst/>
                  <a:gdLst>
                    <a:gd name="connsiteX0" fmla="*/ 0 w 162511"/>
                    <a:gd name="connsiteY0" fmla="*/ 0 h 3354"/>
                    <a:gd name="connsiteX1" fmla="*/ 162511 w 162511"/>
                    <a:gd name="connsiteY1" fmla="*/ 0 h 3354"/>
                  </a:gdLst>
                  <a:ahLst/>
                  <a:cxnLst>
                    <a:cxn ang="0">
                      <a:pos x="connsiteX0" y="connsiteY0"/>
                    </a:cxn>
                    <a:cxn ang="0">
                      <a:pos x="connsiteX1" y="connsiteY1"/>
                    </a:cxn>
                  </a:cxnLst>
                  <a:rect l="l" t="t" r="r" b="b"/>
                  <a:pathLst>
                    <a:path w="162511" h="3354">
                      <a:moveTo>
                        <a:pt x="0" y="0"/>
                      </a:moveTo>
                      <a:lnTo>
                        <a:pt x="162511" y="0"/>
                      </a:lnTo>
                    </a:path>
                  </a:pathLst>
                </a:custGeom>
                <a:ln w="31750" cap="rnd">
                  <a:solidFill>
                    <a:srgbClr val="366088"/>
                  </a:solidFill>
                  <a:prstDash val="solid"/>
                  <a:round/>
                </a:ln>
              </p:spPr>
              <p:txBody>
                <a:bodyPr rtlCol="0" anchor="ctr"/>
                <a:lstStyle/>
                <a:p>
                  <a:endParaRPr lang="en-US">
                    <a:latin typeface="+mj-lt"/>
                  </a:endParaRPr>
                </a:p>
              </p:txBody>
            </p:sp>
          </p:grpSp>
          <p:grpSp>
            <p:nvGrpSpPr>
              <p:cNvPr id="33" name="Graphic 8">
                <a:extLst>
                  <a:ext uri="{FF2B5EF4-FFF2-40B4-BE49-F238E27FC236}">
                    <a16:creationId xmlns:a16="http://schemas.microsoft.com/office/drawing/2014/main" id="{59117A9A-063A-339C-0EC6-AC03E6DF61F3}"/>
                  </a:ext>
                </a:extLst>
              </p:cNvPr>
              <p:cNvGrpSpPr/>
              <p:nvPr/>
            </p:nvGrpSpPr>
            <p:grpSpPr>
              <a:xfrm>
                <a:off x="10721658" y="2348689"/>
                <a:ext cx="550945" cy="426037"/>
                <a:chOff x="10721658" y="2348689"/>
                <a:chExt cx="550945" cy="426037"/>
              </a:xfrm>
              <a:solidFill>
                <a:srgbClr val="FFFFFF"/>
              </a:solidFill>
            </p:grpSpPr>
            <p:sp>
              <p:nvSpPr>
                <p:cNvPr id="34" name="Freeform: Shape 33">
                  <a:extLst>
                    <a:ext uri="{FF2B5EF4-FFF2-40B4-BE49-F238E27FC236}">
                      <a16:creationId xmlns:a16="http://schemas.microsoft.com/office/drawing/2014/main" id="{CAE8238D-2ADF-B730-597A-BFB96E1DBF8A}"/>
                    </a:ext>
                  </a:extLst>
                </p:cNvPr>
                <p:cNvSpPr/>
                <p:nvPr/>
              </p:nvSpPr>
              <p:spPr>
                <a:xfrm>
                  <a:off x="10721658" y="2348689"/>
                  <a:ext cx="550945" cy="426037"/>
                </a:xfrm>
                <a:custGeom>
                  <a:avLst/>
                  <a:gdLst>
                    <a:gd name="connsiteX0" fmla="*/ 471267 w 550945"/>
                    <a:gd name="connsiteY0" fmla="*/ 426038 h 426037"/>
                    <a:gd name="connsiteX1" fmla="*/ 18927 w 550945"/>
                    <a:gd name="connsiteY1" fmla="*/ 426038 h 426037"/>
                    <a:gd name="connsiteX2" fmla="*/ 4702 w 550945"/>
                    <a:gd name="connsiteY2" fmla="*/ 394703 h 426037"/>
                    <a:gd name="connsiteX3" fmla="*/ 75692 w 550945"/>
                    <a:gd name="connsiteY3" fmla="*/ 313515 h 426037"/>
                    <a:gd name="connsiteX4" fmla="*/ 75692 w 550945"/>
                    <a:gd name="connsiteY4" fmla="*/ 79679 h 426037"/>
                    <a:gd name="connsiteX5" fmla="*/ 155370 w 550945"/>
                    <a:gd name="connsiteY5" fmla="*/ 0 h 426037"/>
                    <a:gd name="connsiteX6" fmla="*/ 471267 w 550945"/>
                    <a:gd name="connsiteY6" fmla="*/ 0 h 426037"/>
                    <a:gd name="connsiteX7" fmla="*/ 550946 w 550945"/>
                    <a:gd name="connsiteY7" fmla="*/ 79679 h 426037"/>
                    <a:gd name="connsiteX8" fmla="*/ 550946 w 550945"/>
                    <a:gd name="connsiteY8" fmla="*/ 346359 h 426037"/>
                    <a:gd name="connsiteX9" fmla="*/ 471267 w 550945"/>
                    <a:gd name="connsiteY9" fmla="*/ 426038 h 4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945" h="426037">
                      <a:moveTo>
                        <a:pt x="471267" y="426038"/>
                      </a:moveTo>
                      <a:lnTo>
                        <a:pt x="18927" y="426038"/>
                      </a:lnTo>
                      <a:cubicBezTo>
                        <a:pt x="2689" y="426038"/>
                        <a:pt x="-5967" y="406915"/>
                        <a:pt x="4702" y="394703"/>
                      </a:cubicBezTo>
                      <a:lnTo>
                        <a:pt x="75692" y="313515"/>
                      </a:lnTo>
                      <a:lnTo>
                        <a:pt x="75692" y="79679"/>
                      </a:lnTo>
                      <a:cubicBezTo>
                        <a:pt x="75692" y="35663"/>
                        <a:pt x="111354" y="0"/>
                        <a:pt x="155370" y="0"/>
                      </a:cubicBezTo>
                      <a:lnTo>
                        <a:pt x="471267" y="0"/>
                      </a:lnTo>
                      <a:cubicBezTo>
                        <a:pt x="515283" y="0"/>
                        <a:pt x="550946" y="35663"/>
                        <a:pt x="550946" y="79679"/>
                      </a:cubicBezTo>
                      <a:lnTo>
                        <a:pt x="550946" y="346359"/>
                      </a:lnTo>
                      <a:cubicBezTo>
                        <a:pt x="550946" y="390375"/>
                        <a:pt x="515283" y="426038"/>
                        <a:pt x="471267" y="426038"/>
                      </a:cubicBez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sp>
              <p:nvSpPr>
                <p:cNvPr id="35" name="Freeform: Shape 34">
                  <a:extLst>
                    <a:ext uri="{FF2B5EF4-FFF2-40B4-BE49-F238E27FC236}">
                      <a16:creationId xmlns:a16="http://schemas.microsoft.com/office/drawing/2014/main" id="{0B2B191B-6876-FF0D-C7C6-7489BBCC8039}"/>
                    </a:ext>
                  </a:extLst>
                </p:cNvPr>
                <p:cNvSpPr/>
                <p:nvPr/>
              </p:nvSpPr>
              <p:spPr>
                <a:xfrm>
                  <a:off x="10931479" y="2566254"/>
                  <a:ext cx="209479" cy="3354"/>
                </a:xfrm>
                <a:custGeom>
                  <a:avLst/>
                  <a:gdLst>
                    <a:gd name="connsiteX0" fmla="*/ 0 w 209479"/>
                    <a:gd name="connsiteY0" fmla="*/ 0 h 3354"/>
                    <a:gd name="connsiteX1" fmla="*/ 209479 w 209479"/>
                    <a:gd name="connsiteY1" fmla="*/ 0 h 3354"/>
                  </a:gdLst>
                  <a:ahLst/>
                  <a:cxnLst>
                    <a:cxn ang="0">
                      <a:pos x="connsiteX0" y="connsiteY0"/>
                    </a:cxn>
                    <a:cxn ang="0">
                      <a:pos x="connsiteX1" y="connsiteY1"/>
                    </a:cxn>
                  </a:cxnLst>
                  <a:rect l="l" t="t" r="r" b="b"/>
                  <a:pathLst>
                    <a:path w="209479" h="3354">
                      <a:moveTo>
                        <a:pt x="0" y="0"/>
                      </a:moveTo>
                      <a:lnTo>
                        <a:pt x="209479" y="0"/>
                      </a:lnTo>
                    </a:path>
                  </a:pathLst>
                </a:custGeom>
                <a:ln w="31750" cap="rnd">
                  <a:solidFill>
                    <a:srgbClr val="366088"/>
                  </a:solidFill>
                  <a:prstDash val="solid"/>
                  <a:round/>
                </a:ln>
              </p:spPr>
              <p:txBody>
                <a:bodyPr rtlCol="0" anchor="ctr"/>
                <a:lstStyle/>
                <a:p>
                  <a:endParaRPr lang="en-US">
                    <a:latin typeface="+mj-lt"/>
                  </a:endParaRPr>
                </a:p>
              </p:txBody>
            </p:sp>
          </p:grpSp>
          <p:grpSp>
            <p:nvGrpSpPr>
              <p:cNvPr id="36" name="Graphic 8">
                <a:extLst>
                  <a:ext uri="{FF2B5EF4-FFF2-40B4-BE49-F238E27FC236}">
                    <a16:creationId xmlns:a16="http://schemas.microsoft.com/office/drawing/2014/main" id="{AA521C1C-6572-2382-23F5-857CDA1D2D80}"/>
                  </a:ext>
                </a:extLst>
              </p:cNvPr>
              <p:cNvGrpSpPr/>
              <p:nvPr/>
            </p:nvGrpSpPr>
            <p:grpSpPr>
              <a:xfrm>
                <a:off x="9666181" y="2346978"/>
                <a:ext cx="555455" cy="429493"/>
                <a:chOff x="9666181" y="2346978"/>
                <a:chExt cx="555455" cy="429493"/>
              </a:xfrm>
              <a:solidFill>
                <a:srgbClr val="FFFFFF"/>
              </a:solidFill>
            </p:grpSpPr>
            <p:sp>
              <p:nvSpPr>
                <p:cNvPr id="37" name="Freeform: Shape 36">
                  <a:extLst>
                    <a:ext uri="{FF2B5EF4-FFF2-40B4-BE49-F238E27FC236}">
                      <a16:creationId xmlns:a16="http://schemas.microsoft.com/office/drawing/2014/main" id="{D29262F7-3A36-FD7E-3908-64F33C8ECE01}"/>
                    </a:ext>
                  </a:extLst>
                </p:cNvPr>
                <p:cNvSpPr/>
                <p:nvPr/>
              </p:nvSpPr>
              <p:spPr>
                <a:xfrm>
                  <a:off x="9666181" y="2346978"/>
                  <a:ext cx="555455" cy="429493"/>
                </a:xfrm>
                <a:custGeom>
                  <a:avLst/>
                  <a:gdLst>
                    <a:gd name="connsiteX0" fmla="*/ 80350 w 555455"/>
                    <a:gd name="connsiteY0" fmla="*/ 429494 h 429493"/>
                    <a:gd name="connsiteX1" fmla="*/ 536380 w 555455"/>
                    <a:gd name="connsiteY1" fmla="*/ 429494 h 429493"/>
                    <a:gd name="connsiteX2" fmla="*/ 550706 w 555455"/>
                    <a:gd name="connsiteY2" fmla="*/ 397924 h 429493"/>
                    <a:gd name="connsiteX3" fmla="*/ 479113 w 555455"/>
                    <a:gd name="connsiteY3" fmla="*/ 316065 h 429493"/>
                    <a:gd name="connsiteX4" fmla="*/ 479113 w 555455"/>
                    <a:gd name="connsiteY4" fmla="*/ 80316 h 429493"/>
                    <a:gd name="connsiteX5" fmla="*/ 398796 w 555455"/>
                    <a:gd name="connsiteY5" fmla="*/ 0 h 429493"/>
                    <a:gd name="connsiteX6" fmla="*/ 80316 w 555455"/>
                    <a:gd name="connsiteY6" fmla="*/ 0 h 429493"/>
                    <a:gd name="connsiteX7" fmla="*/ 0 w 555455"/>
                    <a:gd name="connsiteY7" fmla="*/ 80316 h 429493"/>
                    <a:gd name="connsiteX8" fmla="*/ 0 w 555455"/>
                    <a:gd name="connsiteY8" fmla="*/ 349177 h 429493"/>
                    <a:gd name="connsiteX9" fmla="*/ 80316 w 555455"/>
                    <a:gd name="connsiteY9" fmla="*/ 429494 h 4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455" h="429493">
                      <a:moveTo>
                        <a:pt x="80350" y="429494"/>
                      </a:moveTo>
                      <a:lnTo>
                        <a:pt x="536380" y="429494"/>
                      </a:lnTo>
                      <a:cubicBezTo>
                        <a:pt x="552752" y="429494"/>
                        <a:pt x="561475" y="410236"/>
                        <a:pt x="550706" y="397924"/>
                      </a:cubicBezTo>
                      <a:lnTo>
                        <a:pt x="479113" y="316065"/>
                      </a:lnTo>
                      <a:lnTo>
                        <a:pt x="479113" y="80316"/>
                      </a:lnTo>
                      <a:cubicBezTo>
                        <a:pt x="479113" y="35965"/>
                        <a:pt x="443148" y="0"/>
                        <a:pt x="398796" y="0"/>
                      </a:cubicBezTo>
                      <a:lnTo>
                        <a:pt x="80316" y="0"/>
                      </a:lnTo>
                      <a:cubicBezTo>
                        <a:pt x="35964" y="0"/>
                        <a:pt x="0" y="35965"/>
                        <a:pt x="0" y="80316"/>
                      </a:cubicBezTo>
                      <a:lnTo>
                        <a:pt x="0" y="349177"/>
                      </a:lnTo>
                      <a:cubicBezTo>
                        <a:pt x="0" y="393529"/>
                        <a:pt x="35964" y="429494"/>
                        <a:pt x="80316" y="429494"/>
                      </a:cubicBez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sp>
              <p:nvSpPr>
                <p:cNvPr id="38" name="Freeform: Shape 37">
                  <a:extLst>
                    <a:ext uri="{FF2B5EF4-FFF2-40B4-BE49-F238E27FC236}">
                      <a16:creationId xmlns:a16="http://schemas.microsoft.com/office/drawing/2014/main" id="{8856912C-52EA-9442-43FF-7F3016AA8FA7}"/>
                    </a:ext>
                  </a:extLst>
                </p:cNvPr>
                <p:cNvSpPr/>
                <p:nvPr/>
              </p:nvSpPr>
              <p:spPr>
                <a:xfrm>
                  <a:off x="9802423" y="2553539"/>
                  <a:ext cx="211156" cy="3354"/>
                </a:xfrm>
                <a:custGeom>
                  <a:avLst/>
                  <a:gdLst>
                    <a:gd name="connsiteX0" fmla="*/ 0 w 211156"/>
                    <a:gd name="connsiteY0" fmla="*/ 0 h 3354"/>
                    <a:gd name="connsiteX1" fmla="*/ 211157 w 211156"/>
                    <a:gd name="connsiteY1" fmla="*/ 0 h 3354"/>
                  </a:gdLst>
                  <a:ahLst/>
                  <a:cxnLst>
                    <a:cxn ang="0">
                      <a:pos x="connsiteX0" y="connsiteY0"/>
                    </a:cxn>
                    <a:cxn ang="0">
                      <a:pos x="connsiteX1" y="connsiteY1"/>
                    </a:cxn>
                  </a:cxnLst>
                  <a:rect l="l" t="t" r="r" b="b"/>
                  <a:pathLst>
                    <a:path w="211156" h="3354">
                      <a:moveTo>
                        <a:pt x="0" y="0"/>
                      </a:moveTo>
                      <a:lnTo>
                        <a:pt x="211157" y="0"/>
                      </a:lnTo>
                    </a:path>
                  </a:pathLst>
                </a:custGeom>
                <a:ln w="31750" cap="rnd">
                  <a:solidFill>
                    <a:srgbClr val="366088"/>
                  </a:solidFill>
                  <a:prstDash val="solid"/>
                  <a:round/>
                </a:ln>
              </p:spPr>
              <p:txBody>
                <a:bodyPr rtlCol="0" anchor="ctr"/>
                <a:lstStyle/>
                <a:p>
                  <a:endParaRPr lang="en-US">
                    <a:latin typeface="+mj-lt"/>
                  </a:endParaRPr>
                </a:p>
              </p:txBody>
            </p:sp>
          </p:grpSp>
        </p:grpSp>
        <p:grpSp>
          <p:nvGrpSpPr>
            <p:cNvPr id="39" name="Graphic 8">
              <a:extLst>
                <a:ext uri="{FF2B5EF4-FFF2-40B4-BE49-F238E27FC236}">
                  <a16:creationId xmlns:a16="http://schemas.microsoft.com/office/drawing/2014/main" id="{AD2E9BF1-9E9E-C95F-58F0-F48BCC445864}"/>
                </a:ext>
              </a:extLst>
            </p:cNvPr>
            <p:cNvGrpSpPr/>
            <p:nvPr/>
          </p:nvGrpSpPr>
          <p:grpSpPr>
            <a:xfrm>
              <a:off x="8104645" y="3613953"/>
              <a:ext cx="1767458" cy="1542915"/>
              <a:chOff x="8104645" y="3613953"/>
              <a:chExt cx="1767458" cy="1542915"/>
            </a:xfrm>
          </p:grpSpPr>
          <p:grpSp>
            <p:nvGrpSpPr>
              <p:cNvPr id="40" name="Graphic 8">
                <a:extLst>
                  <a:ext uri="{FF2B5EF4-FFF2-40B4-BE49-F238E27FC236}">
                    <a16:creationId xmlns:a16="http://schemas.microsoft.com/office/drawing/2014/main" id="{EBE3199D-E377-7BB0-0D45-48A70360C9E3}"/>
                  </a:ext>
                </a:extLst>
              </p:cNvPr>
              <p:cNvGrpSpPr/>
              <p:nvPr/>
            </p:nvGrpSpPr>
            <p:grpSpPr>
              <a:xfrm>
                <a:off x="8104645" y="3827593"/>
                <a:ext cx="1767458" cy="1329276"/>
                <a:chOff x="8104645" y="3827593"/>
                <a:chExt cx="1767458" cy="1329276"/>
              </a:xfrm>
            </p:grpSpPr>
            <p:sp>
              <p:nvSpPr>
                <p:cNvPr id="41" name="Freeform: Shape 40">
                  <a:extLst>
                    <a:ext uri="{FF2B5EF4-FFF2-40B4-BE49-F238E27FC236}">
                      <a16:creationId xmlns:a16="http://schemas.microsoft.com/office/drawing/2014/main" id="{FC3994EB-91F2-8D53-69B6-8B5A8C5D1799}"/>
                    </a:ext>
                  </a:extLst>
                </p:cNvPr>
                <p:cNvSpPr/>
                <p:nvPr/>
              </p:nvSpPr>
              <p:spPr>
                <a:xfrm>
                  <a:off x="8104645" y="3827593"/>
                  <a:ext cx="1767458" cy="1135463"/>
                </a:xfrm>
                <a:custGeom>
                  <a:avLst/>
                  <a:gdLst>
                    <a:gd name="connsiteX0" fmla="*/ 1133485 w 1767458"/>
                    <a:gd name="connsiteY0" fmla="*/ 1135464 h 1135463"/>
                    <a:gd name="connsiteX1" fmla="*/ 79410 w 1767458"/>
                    <a:gd name="connsiteY1" fmla="*/ 1135464 h 1135463"/>
                    <a:gd name="connsiteX2" fmla="*/ 0 w 1767458"/>
                    <a:gd name="connsiteY2" fmla="*/ 1056054 h 1135463"/>
                    <a:gd name="connsiteX3" fmla="*/ 0 w 1767458"/>
                    <a:gd name="connsiteY3" fmla="*/ 79410 h 1135463"/>
                    <a:gd name="connsiteX4" fmla="*/ 79410 w 1767458"/>
                    <a:gd name="connsiteY4" fmla="*/ 0 h 1135463"/>
                    <a:gd name="connsiteX5" fmla="*/ 1688048 w 1767458"/>
                    <a:gd name="connsiteY5" fmla="*/ 0 h 1135463"/>
                    <a:gd name="connsiteX6" fmla="*/ 1767459 w 1767458"/>
                    <a:gd name="connsiteY6" fmla="*/ 79410 h 1135463"/>
                    <a:gd name="connsiteX7" fmla="*/ 1767459 w 1767458"/>
                    <a:gd name="connsiteY7" fmla="*/ 1064105 h 1135463"/>
                    <a:gd name="connsiteX8" fmla="*/ 1696100 w 1767458"/>
                    <a:gd name="connsiteY8" fmla="*/ 1135464 h 1135463"/>
                    <a:gd name="connsiteX9" fmla="*/ 1104431 w 1767458"/>
                    <a:gd name="connsiteY9" fmla="*/ 1135464 h 113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458" h="1135463">
                      <a:moveTo>
                        <a:pt x="1133485" y="1135464"/>
                      </a:moveTo>
                      <a:lnTo>
                        <a:pt x="79410" y="1135464"/>
                      </a:lnTo>
                      <a:cubicBezTo>
                        <a:pt x="35562" y="1135464"/>
                        <a:pt x="0" y="1099902"/>
                        <a:pt x="0" y="1056054"/>
                      </a:cubicBezTo>
                      <a:lnTo>
                        <a:pt x="0" y="79410"/>
                      </a:lnTo>
                      <a:cubicBezTo>
                        <a:pt x="0" y="35562"/>
                        <a:pt x="35562" y="0"/>
                        <a:pt x="79410" y="0"/>
                      </a:cubicBezTo>
                      <a:lnTo>
                        <a:pt x="1688048" y="0"/>
                      </a:lnTo>
                      <a:cubicBezTo>
                        <a:pt x="1731897" y="0"/>
                        <a:pt x="1767459" y="35562"/>
                        <a:pt x="1767459" y="79410"/>
                      </a:cubicBezTo>
                      <a:lnTo>
                        <a:pt x="1767459" y="1064105"/>
                      </a:lnTo>
                      <a:cubicBezTo>
                        <a:pt x="1767459" y="1103525"/>
                        <a:pt x="1735520" y="1135464"/>
                        <a:pt x="1696100" y="1135464"/>
                      </a:cubicBezTo>
                      <a:lnTo>
                        <a:pt x="1104431" y="1135464"/>
                      </a:lnTo>
                    </a:path>
                  </a:pathLst>
                </a:custGeom>
                <a:solidFill>
                  <a:srgbClr val="D0FDFF"/>
                </a:solidFill>
                <a:ln w="31750" cap="rnd">
                  <a:solidFill>
                    <a:srgbClr val="366088"/>
                  </a:solidFill>
                  <a:prstDash val="solid"/>
                  <a:round/>
                </a:ln>
              </p:spPr>
              <p:txBody>
                <a:bodyPr rtlCol="0" anchor="ctr"/>
                <a:lstStyle/>
                <a:p>
                  <a:endParaRPr lang="en-US">
                    <a:latin typeface="+mj-lt"/>
                  </a:endParaRPr>
                </a:p>
              </p:txBody>
            </p:sp>
            <p:grpSp>
              <p:nvGrpSpPr>
                <p:cNvPr id="42" name="Graphic 8">
                  <a:extLst>
                    <a:ext uri="{FF2B5EF4-FFF2-40B4-BE49-F238E27FC236}">
                      <a16:creationId xmlns:a16="http://schemas.microsoft.com/office/drawing/2014/main" id="{6772B1CD-2834-A737-7671-E3AB89F41479}"/>
                    </a:ext>
                  </a:extLst>
                </p:cNvPr>
                <p:cNvGrpSpPr/>
                <p:nvPr/>
              </p:nvGrpSpPr>
              <p:grpSpPr>
                <a:xfrm>
                  <a:off x="8508910" y="4963057"/>
                  <a:ext cx="958962" cy="193812"/>
                  <a:chOff x="8508910" y="4963057"/>
                  <a:chExt cx="958962" cy="193812"/>
                </a:xfrm>
                <a:solidFill>
                  <a:srgbClr val="FFFFFF"/>
                </a:solidFill>
              </p:grpSpPr>
              <p:sp>
                <p:nvSpPr>
                  <p:cNvPr id="43" name="Freeform: Shape 42">
                    <a:extLst>
                      <a:ext uri="{FF2B5EF4-FFF2-40B4-BE49-F238E27FC236}">
                        <a16:creationId xmlns:a16="http://schemas.microsoft.com/office/drawing/2014/main" id="{8C62D84B-0639-9B5E-AAC8-F2864B30269B}"/>
                      </a:ext>
                    </a:extLst>
                  </p:cNvPr>
                  <p:cNvSpPr/>
                  <p:nvPr/>
                </p:nvSpPr>
                <p:spPr>
                  <a:xfrm>
                    <a:off x="8748819" y="4963057"/>
                    <a:ext cx="489311" cy="193812"/>
                  </a:xfrm>
                  <a:custGeom>
                    <a:avLst/>
                    <a:gdLst>
                      <a:gd name="connsiteX0" fmla="*/ 489311 w 489311"/>
                      <a:gd name="connsiteY0" fmla="*/ 193812 h 193812"/>
                      <a:gd name="connsiteX1" fmla="*/ 489311 w 489311"/>
                      <a:gd name="connsiteY1" fmla="*/ 34 h 193812"/>
                      <a:gd name="connsiteX2" fmla="*/ 0 w 489311"/>
                      <a:gd name="connsiteY2" fmla="*/ 0 h 193812"/>
                      <a:gd name="connsiteX3" fmla="*/ 0 w 489311"/>
                      <a:gd name="connsiteY3" fmla="*/ 193745 h 193812"/>
                    </a:gdLst>
                    <a:ahLst/>
                    <a:cxnLst>
                      <a:cxn ang="0">
                        <a:pos x="connsiteX0" y="connsiteY0"/>
                      </a:cxn>
                      <a:cxn ang="0">
                        <a:pos x="connsiteX1" y="connsiteY1"/>
                      </a:cxn>
                      <a:cxn ang="0">
                        <a:pos x="connsiteX2" y="connsiteY2"/>
                      </a:cxn>
                      <a:cxn ang="0">
                        <a:pos x="connsiteX3" y="connsiteY3"/>
                      </a:cxn>
                    </a:cxnLst>
                    <a:rect l="l" t="t" r="r" b="b"/>
                    <a:pathLst>
                      <a:path w="489311" h="193812">
                        <a:moveTo>
                          <a:pt x="489311" y="193812"/>
                        </a:moveTo>
                        <a:lnTo>
                          <a:pt x="489311" y="34"/>
                        </a:lnTo>
                        <a:lnTo>
                          <a:pt x="0" y="0"/>
                        </a:lnTo>
                        <a:lnTo>
                          <a:pt x="0" y="193745"/>
                        </a:lnTo>
                      </a:path>
                    </a:pathLst>
                  </a:custGeom>
                  <a:solidFill>
                    <a:srgbClr val="FFFFFF"/>
                  </a:solidFill>
                  <a:ln w="31750" cap="rnd">
                    <a:solidFill>
                      <a:srgbClr val="366088"/>
                    </a:solidFill>
                    <a:prstDash val="solid"/>
                    <a:round/>
                  </a:ln>
                </p:spPr>
                <p:txBody>
                  <a:bodyPr rtlCol="0" anchor="ctr"/>
                  <a:lstStyle/>
                  <a:p>
                    <a:endParaRPr lang="en-US">
                      <a:latin typeface="+mj-lt"/>
                    </a:endParaRPr>
                  </a:p>
                </p:txBody>
              </p:sp>
              <p:sp>
                <p:nvSpPr>
                  <p:cNvPr id="44" name="Freeform: Shape 43">
                    <a:extLst>
                      <a:ext uri="{FF2B5EF4-FFF2-40B4-BE49-F238E27FC236}">
                        <a16:creationId xmlns:a16="http://schemas.microsoft.com/office/drawing/2014/main" id="{2307C60E-1D15-6728-BD71-B4865701E2C2}"/>
                      </a:ext>
                    </a:extLst>
                  </p:cNvPr>
                  <p:cNvSpPr/>
                  <p:nvPr/>
                </p:nvSpPr>
                <p:spPr>
                  <a:xfrm>
                    <a:off x="8508910" y="5156835"/>
                    <a:ext cx="958962" cy="3354"/>
                  </a:xfrm>
                  <a:custGeom>
                    <a:avLst/>
                    <a:gdLst>
                      <a:gd name="connsiteX0" fmla="*/ 0 w 958962"/>
                      <a:gd name="connsiteY0" fmla="*/ 0 h 3354"/>
                      <a:gd name="connsiteX1" fmla="*/ 958963 w 958962"/>
                      <a:gd name="connsiteY1" fmla="*/ 0 h 3354"/>
                    </a:gdLst>
                    <a:ahLst/>
                    <a:cxnLst>
                      <a:cxn ang="0">
                        <a:pos x="connsiteX0" y="connsiteY0"/>
                      </a:cxn>
                      <a:cxn ang="0">
                        <a:pos x="connsiteX1" y="connsiteY1"/>
                      </a:cxn>
                    </a:cxnLst>
                    <a:rect l="l" t="t" r="r" b="b"/>
                    <a:pathLst>
                      <a:path w="958962" h="3354">
                        <a:moveTo>
                          <a:pt x="0" y="0"/>
                        </a:moveTo>
                        <a:lnTo>
                          <a:pt x="958963" y="0"/>
                        </a:lnTo>
                      </a:path>
                    </a:pathLst>
                  </a:custGeom>
                  <a:ln w="31750" cap="rnd">
                    <a:solidFill>
                      <a:srgbClr val="366088"/>
                    </a:solidFill>
                    <a:prstDash val="solid"/>
                    <a:round/>
                  </a:ln>
                </p:spPr>
                <p:txBody>
                  <a:bodyPr rtlCol="0" anchor="ctr"/>
                  <a:lstStyle/>
                  <a:p>
                    <a:endParaRPr lang="en-US">
                      <a:latin typeface="+mj-lt"/>
                    </a:endParaRPr>
                  </a:p>
                </p:txBody>
              </p:sp>
            </p:grpSp>
          </p:grpSp>
          <p:sp>
            <p:nvSpPr>
              <p:cNvPr id="45" name="Freeform: Shape 44">
                <a:extLst>
                  <a:ext uri="{FF2B5EF4-FFF2-40B4-BE49-F238E27FC236}">
                    <a16:creationId xmlns:a16="http://schemas.microsoft.com/office/drawing/2014/main" id="{37E3B6A8-0268-3127-CC09-E8F1F53A4404}"/>
                  </a:ext>
                </a:extLst>
              </p:cNvPr>
              <p:cNvSpPr/>
              <p:nvPr/>
            </p:nvSpPr>
            <p:spPr>
              <a:xfrm>
                <a:off x="9621795" y="3945148"/>
                <a:ext cx="109906" cy="859120"/>
              </a:xfrm>
              <a:custGeom>
                <a:avLst/>
                <a:gdLst>
                  <a:gd name="connsiteX0" fmla="*/ 49250 w 109906"/>
                  <a:gd name="connsiteY0" fmla="*/ 859121 h 859120"/>
                  <a:gd name="connsiteX1" fmla="*/ 0 w 109906"/>
                  <a:gd name="connsiteY1" fmla="*/ 768002 h 859120"/>
                  <a:gd name="connsiteX2" fmla="*/ 0 w 109906"/>
                  <a:gd name="connsiteY2" fmla="*/ 0 h 859120"/>
                  <a:gd name="connsiteX3" fmla="*/ 109906 w 109906"/>
                  <a:gd name="connsiteY3" fmla="*/ 0 h 859120"/>
                  <a:gd name="connsiteX4" fmla="*/ 109906 w 109906"/>
                  <a:gd name="connsiteY4" fmla="*/ 768002 h 859120"/>
                  <a:gd name="connsiteX5" fmla="*/ 49250 w 109906"/>
                  <a:gd name="connsiteY5" fmla="*/ 859121 h 8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06" h="859120">
                    <a:moveTo>
                      <a:pt x="49250" y="859121"/>
                    </a:moveTo>
                    <a:cubicBezTo>
                      <a:pt x="32845" y="828759"/>
                      <a:pt x="16405" y="798364"/>
                      <a:pt x="0" y="768002"/>
                    </a:cubicBezTo>
                    <a:lnTo>
                      <a:pt x="0" y="0"/>
                    </a:lnTo>
                    <a:lnTo>
                      <a:pt x="109906" y="0"/>
                    </a:lnTo>
                    <a:cubicBezTo>
                      <a:pt x="109906" y="0"/>
                      <a:pt x="109906" y="768002"/>
                      <a:pt x="109906" y="768002"/>
                    </a:cubicBezTo>
                    <a:cubicBezTo>
                      <a:pt x="89676" y="798364"/>
                      <a:pt x="69480" y="828759"/>
                      <a:pt x="49250" y="859121"/>
                    </a:cubicBezTo>
                    <a:close/>
                  </a:path>
                </a:pathLst>
              </a:custGeom>
              <a:solidFill>
                <a:srgbClr val="D0FDFF"/>
              </a:solidFill>
              <a:ln w="31750" cap="rnd">
                <a:solidFill>
                  <a:srgbClr val="366088"/>
                </a:solidFill>
                <a:prstDash val="solid"/>
                <a:round/>
              </a:ln>
            </p:spPr>
            <p:txBody>
              <a:bodyPr rtlCol="0" anchor="ctr"/>
              <a:lstStyle/>
              <a:p>
                <a:endParaRPr lang="en-US">
                  <a:latin typeface="+mj-lt"/>
                </a:endParaRPr>
              </a:p>
            </p:txBody>
          </p:sp>
          <p:grpSp>
            <p:nvGrpSpPr>
              <p:cNvPr id="46" name="Graphic 8">
                <a:extLst>
                  <a:ext uri="{FF2B5EF4-FFF2-40B4-BE49-F238E27FC236}">
                    <a16:creationId xmlns:a16="http://schemas.microsoft.com/office/drawing/2014/main" id="{1530BA23-736E-50ED-7F04-D181C7CA1779}"/>
                  </a:ext>
                </a:extLst>
              </p:cNvPr>
              <p:cNvGrpSpPr/>
              <p:nvPr/>
            </p:nvGrpSpPr>
            <p:grpSpPr>
              <a:xfrm>
                <a:off x="8503475" y="3613953"/>
                <a:ext cx="969832" cy="1188235"/>
                <a:chOff x="8503475" y="3613953"/>
                <a:chExt cx="969832" cy="1188235"/>
              </a:xfrm>
            </p:grpSpPr>
            <p:sp>
              <p:nvSpPr>
                <p:cNvPr id="47" name="Freeform: Shape 46">
                  <a:extLst>
                    <a:ext uri="{FF2B5EF4-FFF2-40B4-BE49-F238E27FC236}">
                      <a16:creationId xmlns:a16="http://schemas.microsoft.com/office/drawing/2014/main" id="{1814F731-304A-0B5C-A051-756A6D1A21BD}"/>
                    </a:ext>
                  </a:extLst>
                </p:cNvPr>
                <p:cNvSpPr/>
                <p:nvPr/>
              </p:nvSpPr>
              <p:spPr>
                <a:xfrm>
                  <a:off x="8503475" y="3613953"/>
                  <a:ext cx="969799" cy="1188235"/>
                </a:xfrm>
                <a:custGeom>
                  <a:avLst/>
                  <a:gdLst>
                    <a:gd name="connsiteX0" fmla="*/ 969799 w 969799"/>
                    <a:gd name="connsiteY0" fmla="*/ 277282 h 1188235"/>
                    <a:gd name="connsiteX1" fmla="*/ 969799 w 969799"/>
                    <a:gd name="connsiteY1" fmla="*/ 1188236 h 1188235"/>
                    <a:gd name="connsiteX2" fmla="*/ 27242 w 969799"/>
                    <a:gd name="connsiteY2" fmla="*/ 1188236 h 1188235"/>
                    <a:gd name="connsiteX3" fmla="*/ 0 w 969799"/>
                    <a:gd name="connsiteY3" fmla="*/ 1160994 h 1188235"/>
                    <a:gd name="connsiteX4" fmla="*/ 0 w 969799"/>
                    <a:gd name="connsiteY4" fmla="*/ 27242 h 1188235"/>
                    <a:gd name="connsiteX5" fmla="*/ 27242 w 969799"/>
                    <a:gd name="connsiteY5" fmla="*/ 0 h 1188235"/>
                    <a:gd name="connsiteX6" fmla="*/ 740157 w 969799"/>
                    <a:gd name="connsiteY6" fmla="*/ 0 h 11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99" h="1188235">
                      <a:moveTo>
                        <a:pt x="969799" y="277282"/>
                      </a:moveTo>
                      <a:lnTo>
                        <a:pt x="969799" y="1188236"/>
                      </a:lnTo>
                      <a:lnTo>
                        <a:pt x="27242" y="1188236"/>
                      </a:lnTo>
                      <a:cubicBezTo>
                        <a:pt x="12178" y="1188236"/>
                        <a:pt x="0" y="1176058"/>
                        <a:pt x="0" y="1160994"/>
                      </a:cubicBezTo>
                      <a:lnTo>
                        <a:pt x="0" y="27242"/>
                      </a:lnTo>
                      <a:cubicBezTo>
                        <a:pt x="0" y="12178"/>
                        <a:pt x="12178" y="0"/>
                        <a:pt x="27242" y="0"/>
                      </a:cubicBezTo>
                      <a:lnTo>
                        <a:pt x="740157" y="0"/>
                      </a:lnTo>
                    </a:path>
                  </a:pathLst>
                </a:custGeom>
                <a:solidFill>
                  <a:srgbClr val="FFFFFF"/>
                </a:solidFill>
                <a:ln w="31750" cap="rnd">
                  <a:solidFill>
                    <a:srgbClr val="366088"/>
                  </a:solidFill>
                  <a:prstDash val="solid"/>
                  <a:round/>
                </a:ln>
              </p:spPr>
              <p:txBody>
                <a:bodyPr rtlCol="0" anchor="ctr"/>
                <a:lstStyle/>
                <a:p>
                  <a:endParaRPr lang="en-US">
                    <a:latin typeface="+mj-lt"/>
                  </a:endParaRPr>
                </a:p>
              </p:txBody>
            </p:sp>
            <p:sp>
              <p:nvSpPr>
                <p:cNvPr id="48" name="Freeform: Shape 47">
                  <a:extLst>
                    <a:ext uri="{FF2B5EF4-FFF2-40B4-BE49-F238E27FC236}">
                      <a16:creationId xmlns:a16="http://schemas.microsoft.com/office/drawing/2014/main" id="{76F2C4F8-2E95-0297-4B2B-82966ED12924}"/>
                    </a:ext>
                  </a:extLst>
                </p:cNvPr>
                <p:cNvSpPr/>
                <p:nvPr/>
              </p:nvSpPr>
              <p:spPr>
                <a:xfrm>
                  <a:off x="9243531" y="3613953"/>
                  <a:ext cx="229776" cy="277282"/>
                </a:xfrm>
                <a:custGeom>
                  <a:avLst/>
                  <a:gdLst>
                    <a:gd name="connsiteX0" fmla="*/ 0 w 229776"/>
                    <a:gd name="connsiteY0" fmla="*/ 250040 h 277282"/>
                    <a:gd name="connsiteX1" fmla="*/ 0 w 229776"/>
                    <a:gd name="connsiteY1" fmla="*/ 0 h 277282"/>
                    <a:gd name="connsiteX2" fmla="*/ 229777 w 229776"/>
                    <a:gd name="connsiteY2" fmla="*/ 277282 h 277282"/>
                    <a:gd name="connsiteX3" fmla="*/ 27242 w 229776"/>
                    <a:gd name="connsiteY3" fmla="*/ 277282 h 277282"/>
                    <a:gd name="connsiteX4" fmla="*/ 0 w 229776"/>
                    <a:gd name="connsiteY4" fmla="*/ 250040 h 27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6" h="277282">
                      <a:moveTo>
                        <a:pt x="0" y="250040"/>
                      </a:moveTo>
                      <a:lnTo>
                        <a:pt x="0" y="0"/>
                      </a:lnTo>
                      <a:cubicBezTo>
                        <a:pt x="62703" y="74646"/>
                        <a:pt x="174354" y="208138"/>
                        <a:pt x="229777" y="277282"/>
                      </a:cubicBezTo>
                      <a:lnTo>
                        <a:pt x="27242" y="277282"/>
                      </a:lnTo>
                      <a:cubicBezTo>
                        <a:pt x="12279" y="277282"/>
                        <a:pt x="0" y="265104"/>
                        <a:pt x="0" y="250040"/>
                      </a:cubicBezTo>
                      <a:close/>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49" name="Freeform: Shape 48">
                  <a:extLst>
                    <a:ext uri="{FF2B5EF4-FFF2-40B4-BE49-F238E27FC236}">
                      <a16:creationId xmlns:a16="http://schemas.microsoft.com/office/drawing/2014/main" id="{F8DCD8CD-C574-A431-0415-41A85B5AA2A9}"/>
                    </a:ext>
                  </a:extLst>
                </p:cNvPr>
                <p:cNvSpPr/>
                <p:nvPr/>
              </p:nvSpPr>
              <p:spPr>
                <a:xfrm>
                  <a:off x="8617105" y="4100916"/>
                  <a:ext cx="737640" cy="3354"/>
                </a:xfrm>
                <a:custGeom>
                  <a:avLst/>
                  <a:gdLst>
                    <a:gd name="connsiteX0" fmla="*/ 0 w 737640"/>
                    <a:gd name="connsiteY0" fmla="*/ 0 h 3354"/>
                    <a:gd name="connsiteX1" fmla="*/ 737641 w 737640"/>
                    <a:gd name="connsiteY1" fmla="*/ 0 h 3354"/>
                  </a:gdLst>
                  <a:ahLst/>
                  <a:cxnLst>
                    <a:cxn ang="0">
                      <a:pos x="connsiteX0" y="connsiteY0"/>
                    </a:cxn>
                    <a:cxn ang="0">
                      <a:pos x="connsiteX1" y="connsiteY1"/>
                    </a:cxn>
                  </a:cxnLst>
                  <a:rect l="l" t="t" r="r" b="b"/>
                  <a:pathLst>
                    <a:path w="737640" h="3354">
                      <a:moveTo>
                        <a:pt x="0" y="0"/>
                      </a:moveTo>
                      <a:lnTo>
                        <a:pt x="737641" y="0"/>
                      </a:lnTo>
                    </a:path>
                  </a:pathLst>
                </a:custGeom>
                <a:ln w="31750" cap="rnd">
                  <a:solidFill>
                    <a:srgbClr val="366088"/>
                  </a:solidFill>
                  <a:prstDash val="solid"/>
                  <a:round/>
                </a:ln>
              </p:spPr>
              <p:txBody>
                <a:bodyPr rtlCol="0" anchor="ctr"/>
                <a:lstStyle/>
                <a:p>
                  <a:endParaRPr lang="en-US">
                    <a:latin typeface="+mj-lt"/>
                  </a:endParaRPr>
                </a:p>
              </p:txBody>
            </p:sp>
            <p:sp>
              <p:nvSpPr>
                <p:cNvPr id="50" name="Freeform: Shape 49">
                  <a:extLst>
                    <a:ext uri="{FF2B5EF4-FFF2-40B4-BE49-F238E27FC236}">
                      <a16:creationId xmlns:a16="http://schemas.microsoft.com/office/drawing/2014/main" id="{504EC29B-7022-FCEA-B5B7-C9FEB7661649}"/>
                    </a:ext>
                  </a:extLst>
                </p:cNvPr>
                <p:cNvSpPr/>
                <p:nvPr/>
              </p:nvSpPr>
              <p:spPr>
                <a:xfrm>
                  <a:off x="8617105" y="4355016"/>
                  <a:ext cx="737640" cy="3354"/>
                </a:xfrm>
                <a:custGeom>
                  <a:avLst/>
                  <a:gdLst>
                    <a:gd name="connsiteX0" fmla="*/ 0 w 737640"/>
                    <a:gd name="connsiteY0" fmla="*/ 0 h 3354"/>
                    <a:gd name="connsiteX1" fmla="*/ 737641 w 737640"/>
                    <a:gd name="connsiteY1" fmla="*/ 0 h 3354"/>
                  </a:gdLst>
                  <a:ahLst/>
                  <a:cxnLst>
                    <a:cxn ang="0">
                      <a:pos x="connsiteX0" y="connsiteY0"/>
                    </a:cxn>
                    <a:cxn ang="0">
                      <a:pos x="connsiteX1" y="connsiteY1"/>
                    </a:cxn>
                  </a:cxnLst>
                  <a:rect l="l" t="t" r="r" b="b"/>
                  <a:pathLst>
                    <a:path w="737640" h="3354">
                      <a:moveTo>
                        <a:pt x="0" y="0"/>
                      </a:moveTo>
                      <a:lnTo>
                        <a:pt x="737641" y="0"/>
                      </a:lnTo>
                    </a:path>
                  </a:pathLst>
                </a:custGeom>
                <a:ln w="31750" cap="rnd">
                  <a:solidFill>
                    <a:srgbClr val="366088"/>
                  </a:solidFill>
                  <a:prstDash val="solid"/>
                  <a:round/>
                </a:ln>
              </p:spPr>
              <p:txBody>
                <a:bodyPr rtlCol="0" anchor="ctr"/>
                <a:lstStyle/>
                <a:p>
                  <a:endParaRPr lang="en-US">
                    <a:latin typeface="+mj-lt"/>
                  </a:endParaRPr>
                </a:p>
              </p:txBody>
            </p:sp>
            <p:sp>
              <p:nvSpPr>
                <p:cNvPr id="51" name="Freeform: Shape 50">
                  <a:extLst>
                    <a:ext uri="{FF2B5EF4-FFF2-40B4-BE49-F238E27FC236}">
                      <a16:creationId xmlns:a16="http://schemas.microsoft.com/office/drawing/2014/main" id="{36B94EB4-5569-DAD5-51E5-20AB6AEE8A03}"/>
                    </a:ext>
                  </a:extLst>
                </p:cNvPr>
                <p:cNvSpPr/>
                <p:nvPr/>
              </p:nvSpPr>
              <p:spPr>
                <a:xfrm>
                  <a:off x="8617105" y="3864396"/>
                  <a:ext cx="550571" cy="3354"/>
                </a:xfrm>
                <a:custGeom>
                  <a:avLst/>
                  <a:gdLst>
                    <a:gd name="connsiteX0" fmla="*/ 0 w 550571"/>
                    <a:gd name="connsiteY0" fmla="*/ 0 h 3354"/>
                    <a:gd name="connsiteX1" fmla="*/ 550572 w 550571"/>
                    <a:gd name="connsiteY1" fmla="*/ 0 h 3354"/>
                  </a:gdLst>
                  <a:ahLst/>
                  <a:cxnLst>
                    <a:cxn ang="0">
                      <a:pos x="connsiteX0" y="connsiteY0"/>
                    </a:cxn>
                    <a:cxn ang="0">
                      <a:pos x="connsiteX1" y="connsiteY1"/>
                    </a:cxn>
                  </a:cxnLst>
                  <a:rect l="l" t="t" r="r" b="b"/>
                  <a:pathLst>
                    <a:path w="550571" h="3354">
                      <a:moveTo>
                        <a:pt x="0" y="0"/>
                      </a:moveTo>
                      <a:lnTo>
                        <a:pt x="550572" y="0"/>
                      </a:lnTo>
                    </a:path>
                  </a:pathLst>
                </a:custGeom>
                <a:ln w="31750" cap="rnd">
                  <a:solidFill>
                    <a:srgbClr val="366088"/>
                  </a:solidFill>
                  <a:prstDash val="solid"/>
                  <a:round/>
                </a:ln>
              </p:spPr>
              <p:txBody>
                <a:bodyPr rtlCol="0" anchor="ctr"/>
                <a:lstStyle/>
                <a:p>
                  <a:endParaRPr lang="en-US">
                    <a:latin typeface="+mj-lt"/>
                  </a:endParaRPr>
                </a:p>
              </p:txBody>
            </p:sp>
          </p:grpSp>
        </p:grpSp>
        <p:grpSp>
          <p:nvGrpSpPr>
            <p:cNvPr id="52" name="Graphic 8">
              <a:extLst>
                <a:ext uri="{FF2B5EF4-FFF2-40B4-BE49-F238E27FC236}">
                  <a16:creationId xmlns:a16="http://schemas.microsoft.com/office/drawing/2014/main" id="{2A2B88F5-10FE-0F2E-B6BC-5F2DC3D1D7BA}"/>
                </a:ext>
              </a:extLst>
            </p:cNvPr>
            <p:cNvGrpSpPr/>
            <p:nvPr/>
          </p:nvGrpSpPr>
          <p:grpSpPr>
            <a:xfrm>
              <a:off x="7370360" y="1122744"/>
              <a:ext cx="1962914" cy="2067218"/>
              <a:chOff x="7370360" y="1122744"/>
              <a:chExt cx="1962914" cy="2067218"/>
            </a:xfrm>
          </p:grpSpPr>
          <p:sp>
            <p:nvSpPr>
              <p:cNvPr id="53" name="Freeform: Shape 52">
                <a:extLst>
                  <a:ext uri="{FF2B5EF4-FFF2-40B4-BE49-F238E27FC236}">
                    <a16:creationId xmlns:a16="http://schemas.microsoft.com/office/drawing/2014/main" id="{C5E6D889-2749-1BFA-97D4-B16C969EE95B}"/>
                  </a:ext>
                </a:extLst>
              </p:cNvPr>
              <p:cNvSpPr/>
              <p:nvPr/>
            </p:nvSpPr>
            <p:spPr>
              <a:xfrm>
                <a:off x="8607007" y="2294071"/>
                <a:ext cx="222898" cy="147447"/>
              </a:xfrm>
              <a:custGeom>
                <a:avLst/>
                <a:gdLst>
                  <a:gd name="connsiteX0" fmla="*/ 0 w 222898"/>
                  <a:gd name="connsiteY0" fmla="*/ 0 h 147447"/>
                  <a:gd name="connsiteX1" fmla="*/ 128358 w 222898"/>
                  <a:gd name="connsiteY1" fmla="*/ 147448 h 147447"/>
                  <a:gd name="connsiteX2" fmla="*/ 222899 w 222898"/>
                  <a:gd name="connsiteY2" fmla="*/ 147448 h 147447"/>
                </a:gdLst>
                <a:ahLst/>
                <a:cxnLst>
                  <a:cxn ang="0">
                    <a:pos x="connsiteX0" y="connsiteY0"/>
                  </a:cxn>
                  <a:cxn ang="0">
                    <a:pos x="connsiteX1" y="connsiteY1"/>
                  </a:cxn>
                  <a:cxn ang="0">
                    <a:pos x="connsiteX2" y="connsiteY2"/>
                  </a:cxn>
                </a:cxnLst>
                <a:rect l="l" t="t" r="r" b="b"/>
                <a:pathLst>
                  <a:path w="222898" h="147447">
                    <a:moveTo>
                      <a:pt x="0" y="0"/>
                    </a:moveTo>
                    <a:cubicBezTo>
                      <a:pt x="42775" y="49149"/>
                      <a:pt x="85550" y="98299"/>
                      <a:pt x="128358" y="147448"/>
                    </a:cubicBezTo>
                    <a:lnTo>
                      <a:pt x="222899" y="147448"/>
                    </a:lnTo>
                  </a:path>
                </a:pathLst>
              </a:custGeom>
              <a:noFill/>
              <a:ln w="31750" cap="rnd">
                <a:solidFill>
                  <a:srgbClr val="366088"/>
                </a:solidFill>
                <a:prstDash val="solid"/>
                <a:round/>
              </a:ln>
            </p:spPr>
            <p:txBody>
              <a:bodyPr rtlCol="0" anchor="ctr"/>
              <a:lstStyle/>
              <a:p>
                <a:endParaRPr lang="en-US">
                  <a:latin typeface="+mj-lt"/>
                </a:endParaRPr>
              </a:p>
            </p:txBody>
          </p:sp>
          <p:sp>
            <p:nvSpPr>
              <p:cNvPr id="54" name="Freeform: Shape 53">
                <a:extLst>
                  <a:ext uri="{FF2B5EF4-FFF2-40B4-BE49-F238E27FC236}">
                    <a16:creationId xmlns:a16="http://schemas.microsoft.com/office/drawing/2014/main" id="{CF7EB9ED-9649-30C6-3C65-1B537779F86C}"/>
                  </a:ext>
                </a:extLst>
              </p:cNvPr>
              <p:cNvSpPr/>
              <p:nvPr/>
            </p:nvSpPr>
            <p:spPr>
              <a:xfrm>
                <a:off x="7873091" y="2298902"/>
                <a:ext cx="218671" cy="142650"/>
              </a:xfrm>
              <a:custGeom>
                <a:avLst/>
                <a:gdLst>
                  <a:gd name="connsiteX0" fmla="*/ 0 w 218671"/>
                  <a:gd name="connsiteY0" fmla="*/ 142650 h 142650"/>
                  <a:gd name="connsiteX1" fmla="*/ 94541 w 218671"/>
                  <a:gd name="connsiteY1" fmla="*/ 142650 h 142650"/>
                  <a:gd name="connsiteX2" fmla="*/ 218672 w 218671"/>
                  <a:gd name="connsiteY2" fmla="*/ 0 h 142650"/>
                </a:gdLst>
                <a:ahLst/>
                <a:cxnLst>
                  <a:cxn ang="0">
                    <a:pos x="connsiteX0" y="connsiteY0"/>
                  </a:cxn>
                  <a:cxn ang="0">
                    <a:pos x="connsiteX1" y="connsiteY1"/>
                  </a:cxn>
                  <a:cxn ang="0">
                    <a:pos x="connsiteX2" y="connsiteY2"/>
                  </a:cxn>
                </a:cxnLst>
                <a:rect l="l" t="t" r="r" b="b"/>
                <a:pathLst>
                  <a:path w="218671" h="142650">
                    <a:moveTo>
                      <a:pt x="0" y="142650"/>
                    </a:moveTo>
                    <a:lnTo>
                      <a:pt x="94541" y="142650"/>
                    </a:lnTo>
                    <a:cubicBezTo>
                      <a:pt x="135907" y="95111"/>
                      <a:pt x="177306" y="47539"/>
                      <a:pt x="218672" y="0"/>
                    </a:cubicBezTo>
                  </a:path>
                </a:pathLst>
              </a:custGeom>
              <a:noFill/>
              <a:ln w="31750" cap="rnd">
                <a:solidFill>
                  <a:srgbClr val="366088"/>
                </a:solidFill>
                <a:prstDash val="solid"/>
                <a:round/>
              </a:ln>
            </p:spPr>
            <p:txBody>
              <a:bodyPr rtlCol="0" anchor="ctr"/>
              <a:lstStyle/>
              <a:p>
                <a:endParaRPr lang="en-US">
                  <a:latin typeface="+mj-lt"/>
                </a:endParaRPr>
              </a:p>
            </p:txBody>
          </p:sp>
          <p:grpSp>
            <p:nvGrpSpPr>
              <p:cNvPr id="55" name="Graphic 8">
                <a:extLst>
                  <a:ext uri="{FF2B5EF4-FFF2-40B4-BE49-F238E27FC236}">
                    <a16:creationId xmlns:a16="http://schemas.microsoft.com/office/drawing/2014/main" id="{C25E7461-3806-9610-FD0C-6690F1EAA400}"/>
                  </a:ext>
                </a:extLst>
              </p:cNvPr>
              <p:cNvGrpSpPr/>
              <p:nvPr/>
            </p:nvGrpSpPr>
            <p:grpSpPr>
              <a:xfrm>
                <a:off x="7370360" y="2127031"/>
                <a:ext cx="502730" cy="518767"/>
                <a:chOff x="7370360" y="2127031"/>
                <a:chExt cx="502730" cy="518767"/>
              </a:xfrm>
            </p:grpSpPr>
            <p:sp>
              <p:nvSpPr>
                <p:cNvPr id="56" name="Freeform: Shape 55">
                  <a:extLst>
                    <a:ext uri="{FF2B5EF4-FFF2-40B4-BE49-F238E27FC236}">
                      <a16:creationId xmlns:a16="http://schemas.microsoft.com/office/drawing/2014/main" id="{A40D117E-C7AF-4D20-4D22-D12F1B259CDE}"/>
                    </a:ext>
                  </a:extLst>
                </p:cNvPr>
                <p:cNvSpPr/>
                <p:nvPr/>
              </p:nvSpPr>
              <p:spPr>
                <a:xfrm>
                  <a:off x="7370360" y="2127031"/>
                  <a:ext cx="502730" cy="518767"/>
                </a:xfrm>
                <a:custGeom>
                  <a:avLst/>
                  <a:gdLst>
                    <a:gd name="connsiteX0" fmla="*/ 502731 w 502730"/>
                    <a:gd name="connsiteY0" fmla="*/ 259333 h 518767"/>
                    <a:gd name="connsiteX1" fmla="*/ 502731 w 502730"/>
                    <a:gd name="connsiteY1" fmla="*/ 490385 h 518767"/>
                    <a:gd name="connsiteX2" fmla="*/ 474348 w 502730"/>
                    <a:gd name="connsiteY2" fmla="*/ 518767 h 518767"/>
                    <a:gd name="connsiteX3" fmla="*/ 28382 w 502730"/>
                    <a:gd name="connsiteY3" fmla="*/ 518767 h 518767"/>
                    <a:gd name="connsiteX4" fmla="*/ 0 w 502730"/>
                    <a:gd name="connsiteY4" fmla="*/ 490385 h 518767"/>
                    <a:gd name="connsiteX5" fmla="*/ 0 w 502730"/>
                    <a:gd name="connsiteY5" fmla="*/ 28382 h 518767"/>
                    <a:gd name="connsiteX6" fmla="*/ 28382 w 502730"/>
                    <a:gd name="connsiteY6" fmla="*/ 0 h 518767"/>
                    <a:gd name="connsiteX7" fmla="*/ 251349 w 502730"/>
                    <a:gd name="connsiteY7" fmla="*/ 0 h 5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30" h="518767">
                      <a:moveTo>
                        <a:pt x="502731" y="259333"/>
                      </a:moveTo>
                      <a:lnTo>
                        <a:pt x="502731" y="490385"/>
                      </a:lnTo>
                      <a:cubicBezTo>
                        <a:pt x="502731" y="506086"/>
                        <a:pt x="490049" y="518767"/>
                        <a:pt x="474348" y="518767"/>
                      </a:cubicBezTo>
                      <a:lnTo>
                        <a:pt x="28382" y="518767"/>
                      </a:lnTo>
                      <a:cubicBezTo>
                        <a:pt x="12682" y="518767"/>
                        <a:pt x="0" y="506086"/>
                        <a:pt x="0" y="490385"/>
                      </a:cubicBezTo>
                      <a:lnTo>
                        <a:pt x="0" y="28382"/>
                      </a:lnTo>
                      <a:cubicBezTo>
                        <a:pt x="0" y="12682"/>
                        <a:pt x="12682" y="0"/>
                        <a:pt x="28382" y="0"/>
                      </a:cubicBezTo>
                      <a:lnTo>
                        <a:pt x="251349" y="0"/>
                      </a:lnTo>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57" name="Freeform: Shape 56">
                  <a:extLst>
                    <a:ext uri="{FF2B5EF4-FFF2-40B4-BE49-F238E27FC236}">
                      <a16:creationId xmlns:a16="http://schemas.microsoft.com/office/drawing/2014/main" id="{13D9DC5A-2197-BC04-079B-C849DF71F842}"/>
                    </a:ext>
                  </a:extLst>
                </p:cNvPr>
                <p:cNvSpPr/>
                <p:nvPr/>
              </p:nvSpPr>
              <p:spPr>
                <a:xfrm>
                  <a:off x="7621742" y="2127065"/>
                  <a:ext cx="251348" cy="259366"/>
                </a:xfrm>
                <a:custGeom>
                  <a:avLst/>
                  <a:gdLst>
                    <a:gd name="connsiteX0" fmla="*/ 251349 w 251348"/>
                    <a:gd name="connsiteY0" fmla="*/ 259367 h 259366"/>
                    <a:gd name="connsiteX1" fmla="*/ 19324 w 251348"/>
                    <a:gd name="connsiteY1" fmla="*/ 259367 h 259366"/>
                    <a:gd name="connsiteX2" fmla="*/ 0 w 251348"/>
                    <a:gd name="connsiteY2" fmla="*/ 240043 h 259366"/>
                    <a:gd name="connsiteX3" fmla="*/ 0 w 251348"/>
                    <a:gd name="connsiteY3" fmla="*/ 0 h 259366"/>
                    <a:gd name="connsiteX4" fmla="*/ 251349 w 251348"/>
                    <a:gd name="connsiteY4" fmla="*/ 259367 h 2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348" h="259366">
                      <a:moveTo>
                        <a:pt x="251349" y="259367"/>
                      </a:moveTo>
                      <a:lnTo>
                        <a:pt x="19324" y="259367"/>
                      </a:lnTo>
                      <a:cubicBezTo>
                        <a:pt x="8656" y="259367"/>
                        <a:pt x="0" y="250711"/>
                        <a:pt x="0" y="240043"/>
                      </a:cubicBezTo>
                      <a:lnTo>
                        <a:pt x="0" y="0"/>
                      </a:lnTo>
                      <a:lnTo>
                        <a:pt x="251349" y="259367"/>
                      </a:ln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grpSp>
          <p:sp>
            <p:nvSpPr>
              <p:cNvPr id="58" name="Freeform: Shape 57">
                <a:extLst>
                  <a:ext uri="{FF2B5EF4-FFF2-40B4-BE49-F238E27FC236}">
                    <a16:creationId xmlns:a16="http://schemas.microsoft.com/office/drawing/2014/main" id="{0201E381-2B03-819B-C29D-C11D84F55D6E}"/>
                  </a:ext>
                </a:extLst>
              </p:cNvPr>
              <p:cNvSpPr/>
              <p:nvPr/>
            </p:nvSpPr>
            <p:spPr>
              <a:xfrm>
                <a:off x="8341300" y="2271359"/>
                <a:ext cx="3354" cy="399869"/>
              </a:xfrm>
              <a:custGeom>
                <a:avLst/>
                <a:gdLst>
                  <a:gd name="connsiteX0" fmla="*/ 0 w 3354"/>
                  <a:gd name="connsiteY0" fmla="*/ 399870 h 399869"/>
                  <a:gd name="connsiteX1" fmla="*/ 0 w 3354"/>
                  <a:gd name="connsiteY1" fmla="*/ 0 h 399869"/>
                </a:gdLst>
                <a:ahLst/>
                <a:cxnLst>
                  <a:cxn ang="0">
                    <a:pos x="connsiteX0" y="connsiteY0"/>
                  </a:cxn>
                  <a:cxn ang="0">
                    <a:pos x="connsiteX1" y="connsiteY1"/>
                  </a:cxn>
                </a:cxnLst>
                <a:rect l="l" t="t" r="r" b="b"/>
                <a:pathLst>
                  <a:path w="3354" h="399869">
                    <a:moveTo>
                      <a:pt x="0" y="399870"/>
                    </a:moveTo>
                    <a:lnTo>
                      <a:pt x="0" y="0"/>
                    </a:lnTo>
                  </a:path>
                </a:pathLst>
              </a:custGeom>
              <a:ln w="31750" cap="rnd">
                <a:solidFill>
                  <a:srgbClr val="366088"/>
                </a:solidFill>
                <a:prstDash val="solid"/>
                <a:round/>
              </a:ln>
            </p:spPr>
            <p:txBody>
              <a:bodyPr rtlCol="0" anchor="ctr"/>
              <a:lstStyle/>
              <a:p>
                <a:endParaRPr lang="en-US">
                  <a:latin typeface="+mj-lt"/>
                </a:endParaRPr>
              </a:p>
            </p:txBody>
          </p:sp>
          <p:grpSp>
            <p:nvGrpSpPr>
              <p:cNvPr id="59" name="Graphic 8">
                <a:extLst>
                  <a:ext uri="{FF2B5EF4-FFF2-40B4-BE49-F238E27FC236}">
                    <a16:creationId xmlns:a16="http://schemas.microsoft.com/office/drawing/2014/main" id="{6DD486E6-1722-B025-7D40-DDD04201A8E1}"/>
                  </a:ext>
                </a:extLst>
              </p:cNvPr>
              <p:cNvGrpSpPr/>
              <p:nvPr/>
            </p:nvGrpSpPr>
            <p:grpSpPr>
              <a:xfrm>
                <a:off x="8158156" y="2671195"/>
                <a:ext cx="502730" cy="518767"/>
                <a:chOff x="8158156" y="2671195"/>
                <a:chExt cx="502730" cy="518767"/>
              </a:xfrm>
            </p:grpSpPr>
            <p:sp>
              <p:nvSpPr>
                <p:cNvPr id="60" name="Freeform: Shape 59">
                  <a:extLst>
                    <a:ext uri="{FF2B5EF4-FFF2-40B4-BE49-F238E27FC236}">
                      <a16:creationId xmlns:a16="http://schemas.microsoft.com/office/drawing/2014/main" id="{3F3BA824-0B91-2577-F4FD-F60F42FC475E}"/>
                    </a:ext>
                  </a:extLst>
                </p:cNvPr>
                <p:cNvSpPr/>
                <p:nvPr/>
              </p:nvSpPr>
              <p:spPr>
                <a:xfrm>
                  <a:off x="8158156" y="2671195"/>
                  <a:ext cx="502730" cy="518767"/>
                </a:xfrm>
                <a:custGeom>
                  <a:avLst/>
                  <a:gdLst>
                    <a:gd name="connsiteX0" fmla="*/ 502731 w 502730"/>
                    <a:gd name="connsiteY0" fmla="*/ 259333 h 518767"/>
                    <a:gd name="connsiteX1" fmla="*/ 502731 w 502730"/>
                    <a:gd name="connsiteY1" fmla="*/ 490385 h 518767"/>
                    <a:gd name="connsiteX2" fmla="*/ 474348 w 502730"/>
                    <a:gd name="connsiteY2" fmla="*/ 518767 h 518767"/>
                    <a:gd name="connsiteX3" fmla="*/ 28382 w 502730"/>
                    <a:gd name="connsiteY3" fmla="*/ 518767 h 518767"/>
                    <a:gd name="connsiteX4" fmla="*/ 0 w 502730"/>
                    <a:gd name="connsiteY4" fmla="*/ 490385 h 518767"/>
                    <a:gd name="connsiteX5" fmla="*/ 0 w 502730"/>
                    <a:gd name="connsiteY5" fmla="*/ 28382 h 518767"/>
                    <a:gd name="connsiteX6" fmla="*/ 28382 w 502730"/>
                    <a:gd name="connsiteY6" fmla="*/ 0 h 518767"/>
                    <a:gd name="connsiteX7" fmla="*/ 251349 w 502730"/>
                    <a:gd name="connsiteY7" fmla="*/ 0 h 5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30" h="518767">
                      <a:moveTo>
                        <a:pt x="502731" y="259333"/>
                      </a:moveTo>
                      <a:lnTo>
                        <a:pt x="502731" y="490385"/>
                      </a:lnTo>
                      <a:cubicBezTo>
                        <a:pt x="502731" y="506086"/>
                        <a:pt x="490049" y="518767"/>
                        <a:pt x="474348" y="518767"/>
                      </a:cubicBezTo>
                      <a:lnTo>
                        <a:pt x="28382" y="518767"/>
                      </a:lnTo>
                      <a:cubicBezTo>
                        <a:pt x="12682" y="518767"/>
                        <a:pt x="0" y="506086"/>
                        <a:pt x="0" y="490385"/>
                      </a:cubicBezTo>
                      <a:lnTo>
                        <a:pt x="0" y="28382"/>
                      </a:lnTo>
                      <a:cubicBezTo>
                        <a:pt x="0" y="12681"/>
                        <a:pt x="12682" y="0"/>
                        <a:pt x="28382" y="0"/>
                      </a:cubicBezTo>
                      <a:lnTo>
                        <a:pt x="251349" y="0"/>
                      </a:lnTo>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61" name="Freeform: Shape 60">
                  <a:extLst>
                    <a:ext uri="{FF2B5EF4-FFF2-40B4-BE49-F238E27FC236}">
                      <a16:creationId xmlns:a16="http://schemas.microsoft.com/office/drawing/2014/main" id="{343EB3DD-0598-EF1B-8FAC-FE20EBB2054F}"/>
                    </a:ext>
                  </a:extLst>
                </p:cNvPr>
                <p:cNvSpPr/>
                <p:nvPr/>
              </p:nvSpPr>
              <p:spPr>
                <a:xfrm>
                  <a:off x="8409538" y="2671228"/>
                  <a:ext cx="251348" cy="259366"/>
                </a:xfrm>
                <a:custGeom>
                  <a:avLst/>
                  <a:gdLst>
                    <a:gd name="connsiteX0" fmla="*/ 251349 w 251348"/>
                    <a:gd name="connsiteY0" fmla="*/ 259367 h 259366"/>
                    <a:gd name="connsiteX1" fmla="*/ 19324 w 251348"/>
                    <a:gd name="connsiteY1" fmla="*/ 259367 h 259366"/>
                    <a:gd name="connsiteX2" fmla="*/ 0 w 251348"/>
                    <a:gd name="connsiteY2" fmla="*/ 240043 h 259366"/>
                    <a:gd name="connsiteX3" fmla="*/ 0 w 251348"/>
                    <a:gd name="connsiteY3" fmla="*/ 0 h 259366"/>
                    <a:gd name="connsiteX4" fmla="*/ 251349 w 251348"/>
                    <a:gd name="connsiteY4" fmla="*/ 259367 h 2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348" h="259366">
                      <a:moveTo>
                        <a:pt x="251349" y="259367"/>
                      </a:moveTo>
                      <a:lnTo>
                        <a:pt x="19324" y="259367"/>
                      </a:lnTo>
                      <a:cubicBezTo>
                        <a:pt x="8656" y="259367"/>
                        <a:pt x="0" y="250711"/>
                        <a:pt x="0" y="240043"/>
                      </a:cubicBezTo>
                      <a:lnTo>
                        <a:pt x="0" y="0"/>
                      </a:lnTo>
                      <a:lnTo>
                        <a:pt x="251349" y="259367"/>
                      </a:ln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grpSp>
          <p:grpSp>
            <p:nvGrpSpPr>
              <p:cNvPr id="62" name="Graphic 8">
                <a:extLst>
                  <a:ext uri="{FF2B5EF4-FFF2-40B4-BE49-F238E27FC236}">
                    <a16:creationId xmlns:a16="http://schemas.microsoft.com/office/drawing/2014/main" id="{0570715A-8B64-18FC-24D8-F7610EDF578D}"/>
                  </a:ext>
                </a:extLst>
              </p:cNvPr>
              <p:cNvGrpSpPr/>
              <p:nvPr/>
            </p:nvGrpSpPr>
            <p:grpSpPr>
              <a:xfrm>
                <a:off x="8830510" y="2126997"/>
                <a:ext cx="502764" cy="518767"/>
                <a:chOff x="8830510" y="2126997"/>
                <a:chExt cx="502764" cy="518767"/>
              </a:xfrm>
            </p:grpSpPr>
            <p:sp>
              <p:nvSpPr>
                <p:cNvPr id="63" name="Freeform: Shape 62">
                  <a:extLst>
                    <a:ext uri="{FF2B5EF4-FFF2-40B4-BE49-F238E27FC236}">
                      <a16:creationId xmlns:a16="http://schemas.microsoft.com/office/drawing/2014/main" id="{6C7CCD81-3F71-2792-6827-4DC1207D1FB8}"/>
                    </a:ext>
                  </a:extLst>
                </p:cNvPr>
                <p:cNvSpPr/>
                <p:nvPr/>
              </p:nvSpPr>
              <p:spPr>
                <a:xfrm>
                  <a:off x="8830510" y="2126997"/>
                  <a:ext cx="502730" cy="518767"/>
                </a:xfrm>
                <a:custGeom>
                  <a:avLst/>
                  <a:gdLst>
                    <a:gd name="connsiteX0" fmla="*/ 502731 w 502730"/>
                    <a:gd name="connsiteY0" fmla="*/ 259333 h 518767"/>
                    <a:gd name="connsiteX1" fmla="*/ 502731 w 502730"/>
                    <a:gd name="connsiteY1" fmla="*/ 490385 h 518767"/>
                    <a:gd name="connsiteX2" fmla="*/ 474348 w 502730"/>
                    <a:gd name="connsiteY2" fmla="*/ 518767 h 518767"/>
                    <a:gd name="connsiteX3" fmla="*/ 28382 w 502730"/>
                    <a:gd name="connsiteY3" fmla="*/ 518767 h 518767"/>
                    <a:gd name="connsiteX4" fmla="*/ 0 w 502730"/>
                    <a:gd name="connsiteY4" fmla="*/ 490385 h 518767"/>
                    <a:gd name="connsiteX5" fmla="*/ 0 w 502730"/>
                    <a:gd name="connsiteY5" fmla="*/ 28382 h 518767"/>
                    <a:gd name="connsiteX6" fmla="*/ 28382 w 502730"/>
                    <a:gd name="connsiteY6" fmla="*/ 0 h 518767"/>
                    <a:gd name="connsiteX7" fmla="*/ 251348 w 502730"/>
                    <a:gd name="connsiteY7" fmla="*/ 0 h 5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30" h="518767">
                      <a:moveTo>
                        <a:pt x="502731" y="259333"/>
                      </a:moveTo>
                      <a:lnTo>
                        <a:pt x="502731" y="490385"/>
                      </a:lnTo>
                      <a:cubicBezTo>
                        <a:pt x="502731" y="506086"/>
                        <a:pt x="490049" y="518767"/>
                        <a:pt x="474348" y="518767"/>
                      </a:cubicBezTo>
                      <a:lnTo>
                        <a:pt x="28382" y="518767"/>
                      </a:lnTo>
                      <a:cubicBezTo>
                        <a:pt x="12682" y="518767"/>
                        <a:pt x="0" y="506086"/>
                        <a:pt x="0" y="490385"/>
                      </a:cubicBezTo>
                      <a:lnTo>
                        <a:pt x="0" y="28382"/>
                      </a:lnTo>
                      <a:cubicBezTo>
                        <a:pt x="0" y="12682"/>
                        <a:pt x="12682" y="0"/>
                        <a:pt x="28382" y="0"/>
                      </a:cubicBezTo>
                      <a:lnTo>
                        <a:pt x="251348" y="0"/>
                      </a:lnTo>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64" name="Freeform: Shape 63">
                  <a:extLst>
                    <a:ext uri="{FF2B5EF4-FFF2-40B4-BE49-F238E27FC236}">
                      <a16:creationId xmlns:a16="http://schemas.microsoft.com/office/drawing/2014/main" id="{E4D3D887-77A6-D0AF-B7CE-CE62F9952033}"/>
                    </a:ext>
                  </a:extLst>
                </p:cNvPr>
                <p:cNvSpPr/>
                <p:nvPr/>
              </p:nvSpPr>
              <p:spPr>
                <a:xfrm>
                  <a:off x="9081926" y="2127031"/>
                  <a:ext cx="251348" cy="259366"/>
                </a:xfrm>
                <a:custGeom>
                  <a:avLst/>
                  <a:gdLst>
                    <a:gd name="connsiteX0" fmla="*/ 251349 w 251348"/>
                    <a:gd name="connsiteY0" fmla="*/ 259367 h 259366"/>
                    <a:gd name="connsiteX1" fmla="*/ 19324 w 251348"/>
                    <a:gd name="connsiteY1" fmla="*/ 259367 h 259366"/>
                    <a:gd name="connsiteX2" fmla="*/ 0 w 251348"/>
                    <a:gd name="connsiteY2" fmla="*/ 240043 h 259366"/>
                    <a:gd name="connsiteX3" fmla="*/ 0 w 251348"/>
                    <a:gd name="connsiteY3" fmla="*/ 0 h 259366"/>
                    <a:gd name="connsiteX4" fmla="*/ 251349 w 251348"/>
                    <a:gd name="connsiteY4" fmla="*/ 259367 h 2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348" h="259366">
                      <a:moveTo>
                        <a:pt x="251349" y="259367"/>
                      </a:moveTo>
                      <a:lnTo>
                        <a:pt x="19324" y="259367"/>
                      </a:lnTo>
                      <a:cubicBezTo>
                        <a:pt x="8656" y="259367"/>
                        <a:pt x="0" y="250711"/>
                        <a:pt x="0" y="240043"/>
                      </a:cubicBezTo>
                      <a:lnTo>
                        <a:pt x="0" y="0"/>
                      </a:lnTo>
                      <a:lnTo>
                        <a:pt x="251349" y="259367"/>
                      </a:ln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grpSp>
          <p:grpSp>
            <p:nvGrpSpPr>
              <p:cNvPr id="65" name="Graphic 8">
                <a:extLst>
                  <a:ext uri="{FF2B5EF4-FFF2-40B4-BE49-F238E27FC236}">
                    <a16:creationId xmlns:a16="http://schemas.microsoft.com/office/drawing/2014/main" id="{C25BF2E5-CF34-13F9-BBA1-739D1C2C4F51}"/>
                  </a:ext>
                </a:extLst>
              </p:cNvPr>
              <p:cNvGrpSpPr/>
              <p:nvPr/>
            </p:nvGrpSpPr>
            <p:grpSpPr>
              <a:xfrm>
                <a:off x="7811025" y="1122744"/>
                <a:ext cx="1060548" cy="1041627"/>
                <a:chOff x="7811025" y="1122744"/>
                <a:chExt cx="1060548" cy="1041627"/>
              </a:xfrm>
            </p:grpSpPr>
            <p:sp>
              <p:nvSpPr>
                <p:cNvPr id="66" name="Freeform: Shape 65">
                  <a:extLst>
                    <a:ext uri="{FF2B5EF4-FFF2-40B4-BE49-F238E27FC236}">
                      <a16:creationId xmlns:a16="http://schemas.microsoft.com/office/drawing/2014/main" id="{1A27293A-9CF8-32C3-1718-99C2AFCCD84E}"/>
                    </a:ext>
                  </a:extLst>
                </p:cNvPr>
                <p:cNvSpPr/>
                <p:nvPr/>
              </p:nvSpPr>
              <p:spPr>
                <a:xfrm>
                  <a:off x="7811025" y="1122744"/>
                  <a:ext cx="1060548" cy="1041627"/>
                </a:xfrm>
                <a:custGeom>
                  <a:avLst/>
                  <a:gdLst>
                    <a:gd name="connsiteX0" fmla="*/ 768036 w 1060548"/>
                    <a:gd name="connsiteY0" fmla="*/ 879385 h 1041627"/>
                    <a:gd name="connsiteX1" fmla="*/ 814165 w 1060548"/>
                    <a:gd name="connsiteY1" fmla="*/ 927427 h 1041627"/>
                    <a:gd name="connsiteX2" fmla="*/ 863147 w 1060548"/>
                    <a:gd name="connsiteY2" fmla="*/ 927896 h 1041627"/>
                    <a:gd name="connsiteX3" fmla="*/ 937995 w 1060548"/>
                    <a:gd name="connsiteY3" fmla="*/ 852948 h 1041627"/>
                    <a:gd name="connsiteX4" fmla="*/ 938028 w 1060548"/>
                    <a:gd name="connsiteY4" fmla="*/ 804537 h 1041627"/>
                    <a:gd name="connsiteX5" fmla="*/ 889114 w 1060548"/>
                    <a:gd name="connsiteY5" fmla="*/ 755321 h 1041627"/>
                    <a:gd name="connsiteX6" fmla="*/ 950777 w 1060548"/>
                    <a:gd name="connsiteY6" fmla="*/ 606028 h 1041627"/>
                    <a:gd name="connsiteX7" fmla="*/ 1026296 w 1060548"/>
                    <a:gd name="connsiteY7" fmla="*/ 606028 h 1041627"/>
                    <a:gd name="connsiteX8" fmla="*/ 1060549 w 1060548"/>
                    <a:gd name="connsiteY8" fmla="*/ 571741 h 1041627"/>
                    <a:gd name="connsiteX9" fmla="*/ 1060549 w 1060548"/>
                    <a:gd name="connsiteY9" fmla="*/ 469853 h 1041627"/>
                    <a:gd name="connsiteX10" fmla="*/ 1026262 w 1060548"/>
                    <a:gd name="connsiteY10" fmla="*/ 435566 h 1041627"/>
                    <a:gd name="connsiteX11" fmla="*/ 951515 w 1060548"/>
                    <a:gd name="connsiteY11" fmla="*/ 435566 h 1041627"/>
                    <a:gd name="connsiteX12" fmla="*/ 889986 w 1060548"/>
                    <a:gd name="connsiteY12" fmla="*/ 284394 h 1041627"/>
                    <a:gd name="connsiteX13" fmla="*/ 937592 w 1060548"/>
                    <a:gd name="connsiteY13" fmla="*/ 236352 h 1041627"/>
                    <a:gd name="connsiteX14" fmla="*/ 937525 w 1060548"/>
                    <a:gd name="connsiteY14" fmla="*/ 188008 h 1041627"/>
                    <a:gd name="connsiteX15" fmla="*/ 862878 w 1060548"/>
                    <a:gd name="connsiteY15" fmla="*/ 113161 h 1041627"/>
                    <a:gd name="connsiteX16" fmla="*/ 813662 w 1060548"/>
                    <a:gd name="connsiteY16" fmla="*/ 113865 h 1041627"/>
                    <a:gd name="connsiteX17" fmla="*/ 770954 w 1060548"/>
                    <a:gd name="connsiteY17" fmla="*/ 159156 h 1041627"/>
                    <a:gd name="connsiteX18" fmla="*/ 624983 w 1060548"/>
                    <a:gd name="connsiteY18" fmla="*/ 96386 h 1041627"/>
                    <a:gd name="connsiteX19" fmla="*/ 624983 w 1060548"/>
                    <a:gd name="connsiteY19" fmla="*/ 34287 h 1041627"/>
                    <a:gd name="connsiteX20" fmla="*/ 590696 w 1060548"/>
                    <a:gd name="connsiteY20" fmla="*/ 0 h 1041627"/>
                    <a:gd name="connsiteX21" fmla="*/ 469886 w 1060548"/>
                    <a:gd name="connsiteY21" fmla="*/ 0 h 1041627"/>
                    <a:gd name="connsiteX22" fmla="*/ 435599 w 1060548"/>
                    <a:gd name="connsiteY22" fmla="*/ 34287 h 1041627"/>
                    <a:gd name="connsiteX23" fmla="*/ 435599 w 1060548"/>
                    <a:gd name="connsiteY23" fmla="*/ 96386 h 1041627"/>
                    <a:gd name="connsiteX24" fmla="*/ 288387 w 1060548"/>
                    <a:gd name="connsiteY24" fmla="*/ 158988 h 1041627"/>
                    <a:gd name="connsiteX25" fmla="*/ 242961 w 1060548"/>
                    <a:gd name="connsiteY25" fmla="*/ 112590 h 1041627"/>
                    <a:gd name="connsiteX26" fmla="*/ 194215 w 1060548"/>
                    <a:gd name="connsiteY26" fmla="*/ 112423 h 1041627"/>
                    <a:gd name="connsiteX27" fmla="*/ 119669 w 1060548"/>
                    <a:gd name="connsiteY27" fmla="*/ 187438 h 1041627"/>
                    <a:gd name="connsiteX28" fmla="*/ 119568 w 1060548"/>
                    <a:gd name="connsiteY28" fmla="*/ 235681 h 1041627"/>
                    <a:gd name="connsiteX29" fmla="*/ 167678 w 1060548"/>
                    <a:gd name="connsiteY29" fmla="*/ 284428 h 1041627"/>
                    <a:gd name="connsiteX30" fmla="*/ 106518 w 1060548"/>
                    <a:gd name="connsiteY30" fmla="*/ 435599 h 1041627"/>
                    <a:gd name="connsiteX31" fmla="*/ 34287 w 1060548"/>
                    <a:gd name="connsiteY31" fmla="*/ 435599 h 1041627"/>
                    <a:gd name="connsiteX32" fmla="*/ 0 w 1060548"/>
                    <a:gd name="connsiteY32" fmla="*/ 469886 h 1041627"/>
                    <a:gd name="connsiteX33" fmla="*/ 0 w 1060548"/>
                    <a:gd name="connsiteY33" fmla="*/ 571775 h 1041627"/>
                    <a:gd name="connsiteX34" fmla="*/ 34287 w 1060548"/>
                    <a:gd name="connsiteY34" fmla="*/ 606062 h 1041627"/>
                    <a:gd name="connsiteX35" fmla="*/ 107289 w 1060548"/>
                    <a:gd name="connsiteY35" fmla="*/ 606062 h 1041627"/>
                    <a:gd name="connsiteX36" fmla="*/ 169456 w 1060548"/>
                    <a:gd name="connsiteY36" fmla="*/ 755354 h 1041627"/>
                    <a:gd name="connsiteX37" fmla="*/ 120541 w 1060548"/>
                    <a:gd name="connsiteY37" fmla="*/ 804571 h 1041627"/>
                    <a:gd name="connsiteX38" fmla="*/ 120575 w 1060548"/>
                    <a:gd name="connsiteY38" fmla="*/ 852982 h 1041627"/>
                    <a:gd name="connsiteX39" fmla="*/ 195423 w 1060548"/>
                    <a:gd name="connsiteY39" fmla="*/ 927930 h 1041627"/>
                    <a:gd name="connsiteX40" fmla="*/ 244404 w 1060548"/>
                    <a:gd name="connsiteY40" fmla="*/ 927460 h 1041627"/>
                    <a:gd name="connsiteX41" fmla="*/ 290534 w 1060548"/>
                    <a:gd name="connsiteY41" fmla="*/ 879418 h 1041627"/>
                    <a:gd name="connsiteX42" fmla="*/ 435566 w 1060548"/>
                    <a:gd name="connsiteY42" fmla="*/ 940712 h 1041627"/>
                    <a:gd name="connsiteX43" fmla="*/ 435566 w 1060548"/>
                    <a:gd name="connsiteY43" fmla="*/ 1007340 h 1041627"/>
                    <a:gd name="connsiteX44" fmla="*/ 469853 w 1060548"/>
                    <a:gd name="connsiteY44" fmla="*/ 1041627 h 1041627"/>
                    <a:gd name="connsiteX45" fmla="*/ 590663 w 1060548"/>
                    <a:gd name="connsiteY45" fmla="*/ 1041627 h 1041627"/>
                    <a:gd name="connsiteX46" fmla="*/ 624949 w 1060548"/>
                    <a:gd name="connsiteY46" fmla="*/ 1007340 h 1041627"/>
                    <a:gd name="connsiteX47" fmla="*/ 624949 w 1060548"/>
                    <a:gd name="connsiteY47" fmla="*/ 940712 h 1041627"/>
                    <a:gd name="connsiteX48" fmla="*/ 768740 w 1060548"/>
                    <a:gd name="connsiteY48" fmla="*/ 879519 h 104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0548" h="1041627">
                      <a:moveTo>
                        <a:pt x="768036" y="879385"/>
                      </a:moveTo>
                      <a:lnTo>
                        <a:pt x="814165" y="927427"/>
                      </a:lnTo>
                      <a:cubicBezTo>
                        <a:pt x="827485" y="941283"/>
                        <a:pt x="849593" y="941484"/>
                        <a:pt x="863147" y="927896"/>
                      </a:cubicBezTo>
                      <a:lnTo>
                        <a:pt x="937995" y="852948"/>
                      </a:lnTo>
                      <a:cubicBezTo>
                        <a:pt x="951347" y="839596"/>
                        <a:pt x="951347" y="817957"/>
                        <a:pt x="938028" y="804537"/>
                      </a:cubicBezTo>
                      <a:lnTo>
                        <a:pt x="889114" y="755321"/>
                      </a:lnTo>
                      <a:cubicBezTo>
                        <a:pt x="918536" y="710936"/>
                        <a:pt x="939404" y="662826"/>
                        <a:pt x="950777" y="606028"/>
                      </a:cubicBezTo>
                      <a:cubicBezTo>
                        <a:pt x="950777" y="606028"/>
                        <a:pt x="994088" y="606028"/>
                        <a:pt x="1026296" y="606028"/>
                      </a:cubicBezTo>
                      <a:cubicBezTo>
                        <a:pt x="1045217" y="606028"/>
                        <a:pt x="1060549" y="590696"/>
                        <a:pt x="1060549" y="571741"/>
                      </a:cubicBezTo>
                      <a:lnTo>
                        <a:pt x="1060549" y="469853"/>
                      </a:lnTo>
                      <a:cubicBezTo>
                        <a:pt x="1060549" y="450898"/>
                        <a:pt x="1045217" y="435566"/>
                        <a:pt x="1026262" y="435566"/>
                      </a:cubicBezTo>
                      <a:lnTo>
                        <a:pt x="951515" y="435566"/>
                      </a:lnTo>
                      <a:cubicBezTo>
                        <a:pt x="940578" y="378767"/>
                        <a:pt x="919308" y="329249"/>
                        <a:pt x="889986" y="284394"/>
                      </a:cubicBezTo>
                      <a:lnTo>
                        <a:pt x="937592" y="236352"/>
                      </a:lnTo>
                      <a:cubicBezTo>
                        <a:pt x="950844" y="222966"/>
                        <a:pt x="950844" y="201361"/>
                        <a:pt x="937525" y="188008"/>
                      </a:cubicBezTo>
                      <a:lnTo>
                        <a:pt x="862878" y="113161"/>
                      </a:lnTo>
                      <a:cubicBezTo>
                        <a:pt x="849224" y="99439"/>
                        <a:pt x="826914" y="99775"/>
                        <a:pt x="813662" y="113865"/>
                      </a:cubicBezTo>
                      <a:lnTo>
                        <a:pt x="770954" y="159156"/>
                      </a:lnTo>
                      <a:cubicBezTo>
                        <a:pt x="726066" y="129398"/>
                        <a:pt x="662860" y="107625"/>
                        <a:pt x="624983" y="96386"/>
                      </a:cubicBezTo>
                      <a:lnTo>
                        <a:pt x="624983" y="34287"/>
                      </a:lnTo>
                      <a:cubicBezTo>
                        <a:pt x="624983" y="15365"/>
                        <a:pt x="609651" y="0"/>
                        <a:pt x="590696" y="0"/>
                      </a:cubicBezTo>
                      <a:lnTo>
                        <a:pt x="469886" y="0"/>
                      </a:lnTo>
                      <a:cubicBezTo>
                        <a:pt x="450965" y="0"/>
                        <a:pt x="435599" y="15332"/>
                        <a:pt x="435599" y="34287"/>
                      </a:cubicBezTo>
                      <a:lnTo>
                        <a:pt x="435599" y="96386"/>
                      </a:lnTo>
                      <a:cubicBezTo>
                        <a:pt x="378767" y="107625"/>
                        <a:pt x="333275" y="129231"/>
                        <a:pt x="288387" y="158988"/>
                      </a:cubicBezTo>
                      <a:lnTo>
                        <a:pt x="242961" y="112590"/>
                      </a:lnTo>
                      <a:cubicBezTo>
                        <a:pt x="229609" y="98936"/>
                        <a:pt x="207668" y="98869"/>
                        <a:pt x="194215" y="112423"/>
                      </a:cubicBezTo>
                      <a:lnTo>
                        <a:pt x="119669" y="187438"/>
                      </a:lnTo>
                      <a:cubicBezTo>
                        <a:pt x="106417" y="200757"/>
                        <a:pt x="106384" y="222295"/>
                        <a:pt x="119568" y="235681"/>
                      </a:cubicBezTo>
                      <a:lnTo>
                        <a:pt x="167678" y="284428"/>
                      </a:lnTo>
                      <a:cubicBezTo>
                        <a:pt x="138356" y="329283"/>
                        <a:pt x="117488" y="378767"/>
                        <a:pt x="106518" y="435599"/>
                      </a:cubicBezTo>
                      <a:lnTo>
                        <a:pt x="34287" y="435599"/>
                      </a:lnTo>
                      <a:cubicBezTo>
                        <a:pt x="15365" y="435599"/>
                        <a:pt x="0" y="450931"/>
                        <a:pt x="0" y="469886"/>
                      </a:cubicBezTo>
                      <a:lnTo>
                        <a:pt x="0" y="571775"/>
                      </a:lnTo>
                      <a:cubicBezTo>
                        <a:pt x="0" y="590696"/>
                        <a:pt x="15365" y="606062"/>
                        <a:pt x="34287" y="606062"/>
                      </a:cubicBezTo>
                      <a:lnTo>
                        <a:pt x="107289" y="606062"/>
                      </a:lnTo>
                      <a:cubicBezTo>
                        <a:pt x="118629" y="662860"/>
                        <a:pt x="140067" y="710969"/>
                        <a:pt x="169456" y="755354"/>
                      </a:cubicBezTo>
                      <a:lnTo>
                        <a:pt x="120541" y="804571"/>
                      </a:lnTo>
                      <a:cubicBezTo>
                        <a:pt x="107222" y="817957"/>
                        <a:pt x="107256" y="839596"/>
                        <a:pt x="120575" y="852982"/>
                      </a:cubicBezTo>
                      <a:lnTo>
                        <a:pt x="195423" y="927930"/>
                      </a:lnTo>
                      <a:cubicBezTo>
                        <a:pt x="209010" y="941517"/>
                        <a:pt x="231085" y="941316"/>
                        <a:pt x="244404" y="927460"/>
                      </a:cubicBezTo>
                      <a:lnTo>
                        <a:pt x="290534" y="879418"/>
                      </a:lnTo>
                      <a:cubicBezTo>
                        <a:pt x="334885" y="908404"/>
                        <a:pt x="378734" y="929641"/>
                        <a:pt x="435566" y="940712"/>
                      </a:cubicBezTo>
                      <a:lnTo>
                        <a:pt x="435566" y="1007340"/>
                      </a:lnTo>
                      <a:cubicBezTo>
                        <a:pt x="435566" y="1026262"/>
                        <a:pt x="450898" y="1041627"/>
                        <a:pt x="469853" y="1041627"/>
                      </a:cubicBezTo>
                      <a:lnTo>
                        <a:pt x="590663" y="1041627"/>
                      </a:lnTo>
                      <a:cubicBezTo>
                        <a:pt x="609584" y="1041627"/>
                        <a:pt x="624949" y="1026296"/>
                        <a:pt x="624949" y="1007340"/>
                      </a:cubicBezTo>
                      <a:lnTo>
                        <a:pt x="624949" y="940712"/>
                      </a:lnTo>
                      <a:cubicBezTo>
                        <a:pt x="662826" y="929641"/>
                        <a:pt x="724388" y="908539"/>
                        <a:pt x="768740" y="879519"/>
                      </a:cubicBezTo>
                    </a:path>
                  </a:pathLst>
                </a:custGeom>
                <a:solidFill>
                  <a:srgbClr val="D0FDFF"/>
                </a:solidFill>
                <a:ln w="31750" cap="rnd">
                  <a:solidFill>
                    <a:srgbClr val="366088"/>
                  </a:solidFill>
                  <a:prstDash val="solid"/>
                  <a:round/>
                </a:ln>
              </p:spPr>
              <p:txBody>
                <a:bodyPr rtlCol="0" anchor="ctr"/>
                <a:lstStyle/>
                <a:p>
                  <a:endParaRPr lang="en-US">
                    <a:latin typeface="+mj-lt"/>
                  </a:endParaRPr>
                </a:p>
              </p:txBody>
            </p:sp>
            <p:sp>
              <p:nvSpPr>
                <p:cNvPr id="67" name="Freeform: Shape 66">
                  <a:extLst>
                    <a:ext uri="{FF2B5EF4-FFF2-40B4-BE49-F238E27FC236}">
                      <a16:creationId xmlns:a16="http://schemas.microsoft.com/office/drawing/2014/main" id="{B1C6373A-D55E-1340-994C-F61C9627523A}"/>
                    </a:ext>
                  </a:extLst>
                </p:cNvPr>
                <p:cNvSpPr/>
                <p:nvPr/>
              </p:nvSpPr>
              <p:spPr>
                <a:xfrm>
                  <a:off x="8131921" y="1434145"/>
                  <a:ext cx="418757" cy="418757"/>
                </a:xfrm>
                <a:custGeom>
                  <a:avLst/>
                  <a:gdLst>
                    <a:gd name="connsiteX0" fmla="*/ 418758 w 418757"/>
                    <a:gd name="connsiteY0" fmla="*/ 209379 h 418757"/>
                    <a:gd name="connsiteX1" fmla="*/ 209379 w 418757"/>
                    <a:gd name="connsiteY1" fmla="*/ 418758 h 418757"/>
                    <a:gd name="connsiteX2" fmla="*/ 0 w 418757"/>
                    <a:gd name="connsiteY2" fmla="*/ 209379 h 418757"/>
                    <a:gd name="connsiteX3" fmla="*/ 209379 w 418757"/>
                    <a:gd name="connsiteY3" fmla="*/ 0 h 418757"/>
                    <a:gd name="connsiteX4" fmla="*/ 418758 w 418757"/>
                    <a:gd name="connsiteY4" fmla="*/ 209379 h 41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757" h="418757">
                      <a:moveTo>
                        <a:pt x="418758" y="209379"/>
                      </a:moveTo>
                      <a:cubicBezTo>
                        <a:pt x="418758" y="325016"/>
                        <a:pt x="325016" y="418758"/>
                        <a:pt x="209379" y="418758"/>
                      </a:cubicBezTo>
                      <a:cubicBezTo>
                        <a:pt x="93742" y="418758"/>
                        <a:pt x="0" y="325016"/>
                        <a:pt x="0" y="209379"/>
                      </a:cubicBezTo>
                      <a:cubicBezTo>
                        <a:pt x="0" y="93742"/>
                        <a:pt x="93742" y="0"/>
                        <a:pt x="209379" y="0"/>
                      </a:cubicBezTo>
                      <a:cubicBezTo>
                        <a:pt x="325016" y="0"/>
                        <a:pt x="418758" y="93742"/>
                        <a:pt x="418758" y="209379"/>
                      </a:cubicBezTo>
                      <a:close/>
                    </a:path>
                  </a:pathLst>
                </a:custGeom>
                <a:solidFill>
                  <a:srgbClr val="FFFFFF"/>
                </a:solidFill>
                <a:ln w="31750" cap="rnd">
                  <a:solidFill>
                    <a:srgbClr val="366088"/>
                  </a:solidFill>
                  <a:prstDash val="solid"/>
                  <a:round/>
                </a:ln>
              </p:spPr>
              <p:txBody>
                <a:bodyPr rtlCol="0" anchor="ctr"/>
                <a:lstStyle/>
                <a:p>
                  <a:endParaRPr lang="en-US">
                    <a:latin typeface="+mj-lt"/>
                  </a:endParaRPr>
                </a:p>
              </p:txBody>
            </p:sp>
          </p:grpSp>
        </p:grpSp>
      </p:grpSp>
    </p:spTree>
    <p:extLst>
      <p:ext uri="{BB962C8B-B14F-4D97-AF65-F5344CB8AC3E}">
        <p14:creationId xmlns:p14="http://schemas.microsoft.com/office/powerpoint/2010/main" val="585762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BFFB86-304C-42DA-5177-8A2B215B0962}"/>
              </a:ext>
            </a:extLst>
          </p:cNvPr>
          <p:cNvSpPr>
            <a:spLocks noGrp="1"/>
          </p:cNvSpPr>
          <p:nvPr>
            <p:ph sz="quarter" idx="15"/>
          </p:nvPr>
        </p:nvSpPr>
        <p:spPr>
          <a:xfrm>
            <a:off x="533399" y="1714500"/>
            <a:ext cx="5294369" cy="3886200"/>
          </a:xfrm>
          <a:ln>
            <a:noFill/>
          </a:ln>
        </p:spPr>
        <p:txBody>
          <a:bodyPr lIns="0" rIns="0" anchor="ctr" anchorCtr="0">
            <a:noAutofit/>
          </a:bodyPr>
          <a:lstStyle/>
          <a:p>
            <a:pPr marL="0" marR="0" indent="0" algn="ctr">
              <a:lnSpc>
                <a:spcPct val="107000"/>
              </a:lnSpc>
              <a:spcBef>
                <a:spcPts val="0"/>
              </a:spcBef>
              <a:spcAft>
                <a:spcPts val="800"/>
              </a:spcAft>
              <a:buNone/>
            </a:pPr>
            <a:r>
              <a:rPr lang="en-US" sz="3200" kern="100">
                <a:effectLst/>
                <a:latin typeface="+mj-lt"/>
                <a:ea typeface="Aptos" panose="020B0004020202020204" pitchFamily="34" charset="0"/>
                <a:cs typeface="Times New Roman" panose="02020603050405020304" pitchFamily="18" charset="0"/>
              </a:rPr>
              <a:t>Who was the First Independent Reinsurance Company in 1846?</a:t>
            </a:r>
          </a:p>
        </p:txBody>
      </p:sp>
      <p:sp>
        <p:nvSpPr>
          <p:cNvPr id="23" name="Title 22">
            <a:extLst>
              <a:ext uri="{FF2B5EF4-FFF2-40B4-BE49-F238E27FC236}">
                <a16:creationId xmlns:a16="http://schemas.microsoft.com/office/drawing/2014/main" id="{592EEE9A-F984-9D6E-2F56-894F27B74F0B}"/>
              </a:ext>
            </a:extLst>
          </p:cNvPr>
          <p:cNvSpPr>
            <a:spLocks noGrp="1"/>
          </p:cNvSpPr>
          <p:nvPr>
            <p:ph type="title"/>
          </p:nvPr>
        </p:nvSpPr>
        <p:spPr/>
        <p:txBody>
          <a:bodyPr/>
          <a:lstStyle/>
          <a:p>
            <a:r>
              <a:rPr lang="en-US"/>
              <a:t>Reinsurance Trivia</a:t>
            </a:r>
            <a:br>
              <a:rPr lang="en-US"/>
            </a:br>
            <a:endParaRPr lang="en-US"/>
          </a:p>
        </p:txBody>
      </p:sp>
      <p:sp>
        <p:nvSpPr>
          <p:cNvPr id="21" name="Footer Placeholder 20">
            <a:extLst>
              <a:ext uri="{FF2B5EF4-FFF2-40B4-BE49-F238E27FC236}">
                <a16:creationId xmlns:a16="http://schemas.microsoft.com/office/drawing/2014/main" id="{D2E67B9C-D9FC-BCE6-5281-9F653C1B9C88}"/>
              </a:ext>
            </a:extLst>
          </p:cNvPr>
          <p:cNvSpPr>
            <a:spLocks noGrp="1"/>
          </p:cNvSpPr>
          <p:nvPr>
            <p:ph type="ftr" sz="quarter" idx="16"/>
          </p:nvPr>
        </p:nvSpPr>
        <p:spPr/>
        <p:txBody>
          <a:bodyPr/>
          <a:lstStyle/>
          <a:p>
            <a:r>
              <a:rPr lang="en-US"/>
              <a:t>Reinsurance 101   |   Cardine Zalenski   |   March 2025</a:t>
            </a:r>
          </a:p>
        </p:txBody>
      </p:sp>
      <p:sp>
        <p:nvSpPr>
          <p:cNvPr id="5" name="Slide Number Placeholder 4"/>
          <p:cNvSpPr>
            <a:spLocks noGrp="1"/>
          </p:cNvSpPr>
          <p:nvPr>
            <p:ph type="sldNum" sz="quarter" idx="17"/>
          </p:nvPr>
        </p:nvSpPr>
        <p:spPr/>
        <p:txBody>
          <a:bodyPr/>
          <a:lstStyle/>
          <a:p>
            <a:fld id="{7775D91B-F9DF-4F1D-8EA9-D5CFAB9576A2}" type="slidenum">
              <a:rPr lang="en-US" altLang="en-US" smtClean="0"/>
              <a:pPr/>
              <a:t>26</a:t>
            </a:fld>
            <a:endParaRPr lang="en-US" altLang="en-US"/>
          </a:p>
        </p:txBody>
      </p:sp>
      <p:sp>
        <p:nvSpPr>
          <p:cNvPr id="26" name="Text Placeholder 25">
            <a:extLst>
              <a:ext uri="{FF2B5EF4-FFF2-40B4-BE49-F238E27FC236}">
                <a16:creationId xmlns:a16="http://schemas.microsoft.com/office/drawing/2014/main" id="{E81E2FFE-3A76-D3E0-9ABE-EAAB0B9A2A5E}"/>
              </a:ext>
            </a:extLst>
          </p:cNvPr>
          <p:cNvSpPr>
            <a:spLocks noGrp="1"/>
          </p:cNvSpPr>
          <p:nvPr>
            <p:ph type="body" sz="quarter" idx="21"/>
          </p:nvPr>
        </p:nvSpPr>
        <p:spPr/>
        <p:txBody>
          <a:bodyPr/>
          <a:lstStyle/>
          <a:p>
            <a:endParaRPr lang="en-US"/>
          </a:p>
        </p:txBody>
      </p:sp>
      <p:sp>
        <p:nvSpPr>
          <p:cNvPr id="12" name="Rectangle 11">
            <a:extLst>
              <a:ext uri="{FF2B5EF4-FFF2-40B4-BE49-F238E27FC236}">
                <a16:creationId xmlns:a16="http://schemas.microsoft.com/office/drawing/2014/main" id="{BAABA3DD-B40D-52FA-64FE-4FF543F100E8}"/>
              </a:ext>
            </a:extLst>
          </p:cNvPr>
          <p:cNvSpPr/>
          <p:nvPr/>
        </p:nvSpPr>
        <p:spPr>
          <a:xfrm>
            <a:off x="8105774" y="1495573"/>
            <a:ext cx="3552826"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2000" err="1">
                <a:solidFill>
                  <a:schemeClr val="bg1"/>
                </a:solidFill>
              </a:rPr>
              <a:t>Kölnishe</a:t>
            </a:r>
            <a:r>
              <a:rPr lang="en-US" sz="2000">
                <a:solidFill>
                  <a:schemeClr val="bg1"/>
                </a:solidFill>
              </a:rPr>
              <a:t> Rückversicherungs –</a:t>
            </a:r>
            <a:r>
              <a:rPr lang="en-US" sz="2000" err="1">
                <a:solidFill>
                  <a:schemeClr val="bg1"/>
                </a:solidFill>
              </a:rPr>
              <a:t>Gesellschaf</a:t>
            </a:r>
            <a:endParaRPr lang="en-US" sz="2000">
              <a:solidFill>
                <a:schemeClr val="bg1"/>
              </a:solidFill>
            </a:endParaRPr>
          </a:p>
        </p:txBody>
      </p:sp>
      <p:sp>
        <p:nvSpPr>
          <p:cNvPr id="13" name="Rectangle 12">
            <a:extLst>
              <a:ext uri="{FF2B5EF4-FFF2-40B4-BE49-F238E27FC236}">
                <a16:creationId xmlns:a16="http://schemas.microsoft.com/office/drawing/2014/main" id="{99DB57B4-74DD-7F85-DF31-9AB9FB69803B}"/>
              </a:ext>
            </a:extLst>
          </p:cNvPr>
          <p:cNvSpPr/>
          <p:nvPr/>
        </p:nvSpPr>
        <p:spPr>
          <a:xfrm>
            <a:off x="8105775" y="2637606"/>
            <a:ext cx="3557016"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2000">
                <a:solidFill>
                  <a:schemeClr val="bg1"/>
                </a:solidFill>
              </a:rPr>
              <a:t>Cologne Re</a:t>
            </a:r>
          </a:p>
        </p:txBody>
      </p:sp>
      <p:sp>
        <p:nvSpPr>
          <p:cNvPr id="14" name="Rectangle 13">
            <a:extLst>
              <a:ext uri="{FF2B5EF4-FFF2-40B4-BE49-F238E27FC236}">
                <a16:creationId xmlns:a16="http://schemas.microsoft.com/office/drawing/2014/main" id="{6420494B-845B-D31A-FC95-0BFD2558AFA7}"/>
              </a:ext>
            </a:extLst>
          </p:cNvPr>
          <p:cNvSpPr/>
          <p:nvPr/>
        </p:nvSpPr>
        <p:spPr>
          <a:xfrm>
            <a:off x="8105775" y="3779639"/>
            <a:ext cx="3557016"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2000">
                <a:solidFill>
                  <a:schemeClr val="bg1"/>
                </a:solidFill>
              </a:rPr>
              <a:t>Spectator Re </a:t>
            </a:r>
          </a:p>
        </p:txBody>
      </p:sp>
      <p:sp>
        <p:nvSpPr>
          <p:cNvPr id="15" name="Rectangle 14">
            <a:extLst>
              <a:ext uri="{FF2B5EF4-FFF2-40B4-BE49-F238E27FC236}">
                <a16:creationId xmlns:a16="http://schemas.microsoft.com/office/drawing/2014/main" id="{033AE02D-33D4-8656-1A9F-B98684BA7BE1}"/>
              </a:ext>
            </a:extLst>
          </p:cNvPr>
          <p:cNvSpPr/>
          <p:nvPr/>
        </p:nvSpPr>
        <p:spPr>
          <a:xfrm>
            <a:off x="8105775" y="4921671"/>
            <a:ext cx="3557016"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2000">
                <a:solidFill>
                  <a:schemeClr val="bg1"/>
                </a:solidFill>
              </a:rPr>
              <a:t>Hamburg Re</a:t>
            </a:r>
          </a:p>
        </p:txBody>
      </p:sp>
      <p:grpSp>
        <p:nvGrpSpPr>
          <p:cNvPr id="4" name="Group 3">
            <a:extLst>
              <a:ext uri="{FF2B5EF4-FFF2-40B4-BE49-F238E27FC236}">
                <a16:creationId xmlns:a16="http://schemas.microsoft.com/office/drawing/2014/main" id="{A4AF08CF-723B-0F00-AA11-1E44A7E83AA5}"/>
              </a:ext>
            </a:extLst>
          </p:cNvPr>
          <p:cNvGrpSpPr/>
          <p:nvPr/>
        </p:nvGrpSpPr>
        <p:grpSpPr>
          <a:xfrm>
            <a:off x="6857235" y="1344475"/>
            <a:ext cx="914400" cy="4340498"/>
            <a:chOff x="6857235" y="1344475"/>
            <a:chExt cx="914400" cy="4340498"/>
          </a:xfrm>
        </p:grpSpPr>
        <p:sp>
          <p:nvSpPr>
            <p:cNvPr id="17" name="TextBox 16">
              <a:extLst>
                <a:ext uri="{FF2B5EF4-FFF2-40B4-BE49-F238E27FC236}">
                  <a16:creationId xmlns:a16="http://schemas.microsoft.com/office/drawing/2014/main" id="{E3834CB8-8EE1-3CA1-B61A-69988C390F64}"/>
                </a:ext>
              </a:extLst>
            </p:cNvPr>
            <p:cNvSpPr txBox="1"/>
            <p:nvPr/>
          </p:nvSpPr>
          <p:spPr>
            <a:xfrm>
              <a:off x="6857235" y="1344475"/>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A</a:t>
              </a:r>
            </a:p>
          </p:txBody>
        </p:sp>
        <p:sp>
          <p:nvSpPr>
            <p:cNvPr id="18" name="TextBox 17">
              <a:extLst>
                <a:ext uri="{FF2B5EF4-FFF2-40B4-BE49-F238E27FC236}">
                  <a16:creationId xmlns:a16="http://schemas.microsoft.com/office/drawing/2014/main" id="{6FD29A60-F978-E7DD-20DC-B994705E20F7}"/>
                </a:ext>
              </a:extLst>
            </p:cNvPr>
            <p:cNvSpPr txBox="1"/>
            <p:nvPr/>
          </p:nvSpPr>
          <p:spPr>
            <a:xfrm>
              <a:off x="6857235" y="2486508"/>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B</a:t>
              </a:r>
            </a:p>
          </p:txBody>
        </p:sp>
        <p:sp>
          <p:nvSpPr>
            <p:cNvPr id="19" name="TextBox 18">
              <a:extLst>
                <a:ext uri="{FF2B5EF4-FFF2-40B4-BE49-F238E27FC236}">
                  <a16:creationId xmlns:a16="http://schemas.microsoft.com/office/drawing/2014/main" id="{99CA23D4-A4A2-D853-0194-1AA122E70051}"/>
                </a:ext>
              </a:extLst>
            </p:cNvPr>
            <p:cNvSpPr txBox="1"/>
            <p:nvPr/>
          </p:nvSpPr>
          <p:spPr>
            <a:xfrm>
              <a:off x="6857235" y="3628541"/>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C</a:t>
              </a:r>
            </a:p>
          </p:txBody>
        </p:sp>
        <p:sp>
          <p:nvSpPr>
            <p:cNvPr id="20" name="TextBox 19">
              <a:extLst>
                <a:ext uri="{FF2B5EF4-FFF2-40B4-BE49-F238E27FC236}">
                  <a16:creationId xmlns:a16="http://schemas.microsoft.com/office/drawing/2014/main" id="{76D0C900-CD32-EC82-C5CD-C1FD7BB4940B}"/>
                </a:ext>
              </a:extLst>
            </p:cNvPr>
            <p:cNvSpPr txBox="1"/>
            <p:nvPr/>
          </p:nvSpPr>
          <p:spPr>
            <a:xfrm>
              <a:off x="6857235" y="4770573"/>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D</a:t>
              </a:r>
            </a:p>
          </p:txBody>
        </p:sp>
      </p:grpSp>
    </p:spTree>
    <p:extLst>
      <p:ext uri="{BB962C8B-B14F-4D97-AF65-F5344CB8AC3E}">
        <p14:creationId xmlns:p14="http://schemas.microsoft.com/office/powerpoint/2010/main" val="922604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BFFB86-304C-42DA-5177-8A2B215B0962}"/>
              </a:ext>
            </a:extLst>
          </p:cNvPr>
          <p:cNvSpPr>
            <a:spLocks noGrp="1"/>
          </p:cNvSpPr>
          <p:nvPr>
            <p:ph sz="quarter" idx="15"/>
          </p:nvPr>
        </p:nvSpPr>
        <p:spPr>
          <a:xfrm>
            <a:off x="533399" y="1714500"/>
            <a:ext cx="5294369" cy="3886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0" indent="0" algn="ctr">
              <a:lnSpc>
                <a:spcPct val="107000"/>
              </a:lnSpc>
              <a:spcBef>
                <a:spcPts val="0"/>
              </a:spcBef>
              <a:spcAft>
                <a:spcPts val="800"/>
              </a:spcAft>
              <a:buNone/>
            </a:pPr>
            <a:r>
              <a:rPr lang="en-US" sz="3200" kern="100">
                <a:latin typeface="+mj-lt"/>
                <a:ea typeface="Aptos" panose="020B0004020202020204" pitchFamily="34" charset="0"/>
                <a:cs typeface="Times New Roman" panose="02020603050405020304" pitchFamily="18" charset="0"/>
              </a:rPr>
              <a:t>What year was</a:t>
            </a:r>
            <a:br>
              <a:rPr lang="en-US" sz="3200" kern="100">
                <a:latin typeface="+mj-lt"/>
                <a:ea typeface="Aptos" panose="020B0004020202020204" pitchFamily="34" charset="0"/>
                <a:cs typeface="Times New Roman" panose="02020603050405020304" pitchFamily="18" charset="0"/>
              </a:rPr>
            </a:br>
            <a:r>
              <a:rPr lang="en-US" sz="3200" kern="100">
                <a:latin typeface="+mj-lt"/>
                <a:ea typeface="Aptos" panose="020B0004020202020204" pitchFamily="34" charset="0"/>
                <a:cs typeface="Times New Roman" panose="02020603050405020304" pitchFamily="18" charset="0"/>
              </a:rPr>
              <a:t>Gen Re founded?</a:t>
            </a:r>
          </a:p>
        </p:txBody>
      </p:sp>
      <p:sp>
        <p:nvSpPr>
          <p:cNvPr id="48" name="Title 47">
            <a:extLst>
              <a:ext uri="{FF2B5EF4-FFF2-40B4-BE49-F238E27FC236}">
                <a16:creationId xmlns:a16="http://schemas.microsoft.com/office/drawing/2014/main" id="{E664929B-5EA4-9735-A0C7-415284EF42DD}"/>
              </a:ext>
            </a:extLst>
          </p:cNvPr>
          <p:cNvSpPr>
            <a:spLocks noGrp="1"/>
          </p:cNvSpPr>
          <p:nvPr>
            <p:ph type="title"/>
          </p:nvPr>
        </p:nvSpPr>
        <p:spPr>
          <a:xfrm>
            <a:off x="533399" y="266700"/>
            <a:ext cx="5294369" cy="430887"/>
          </a:xfrm>
        </p:spPr>
        <p:txBody>
          <a:bodyPr/>
          <a:lstStyle/>
          <a:p>
            <a:r>
              <a:rPr lang="en-US"/>
              <a:t>Reinsurance Trivia</a:t>
            </a:r>
          </a:p>
        </p:txBody>
      </p:sp>
      <p:sp>
        <p:nvSpPr>
          <p:cNvPr id="21" name="Footer Placeholder 20">
            <a:extLst>
              <a:ext uri="{FF2B5EF4-FFF2-40B4-BE49-F238E27FC236}">
                <a16:creationId xmlns:a16="http://schemas.microsoft.com/office/drawing/2014/main" id="{D2E67B9C-D9FC-BCE6-5281-9F653C1B9C88}"/>
              </a:ext>
            </a:extLst>
          </p:cNvPr>
          <p:cNvSpPr>
            <a:spLocks noGrp="1"/>
          </p:cNvSpPr>
          <p:nvPr>
            <p:ph type="ftr" sz="quarter" idx="16"/>
          </p:nvPr>
        </p:nvSpPr>
        <p:spPr/>
        <p:txBody>
          <a:bodyPr/>
          <a:lstStyle/>
          <a:p>
            <a:r>
              <a:rPr lang="en-US"/>
              <a:t>Reinsurance 101   |   Cardine Zalenski   |   March 2025</a:t>
            </a:r>
          </a:p>
        </p:txBody>
      </p:sp>
      <p:sp>
        <p:nvSpPr>
          <p:cNvPr id="5" name="Slide Number Placeholder 4"/>
          <p:cNvSpPr>
            <a:spLocks noGrp="1"/>
          </p:cNvSpPr>
          <p:nvPr>
            <p:ph type="sldNum" sz="quarter" idx="17"/>
          </p:nvPr>
        </p:nvSpPr>
        <p:spPr/>
        <p:txBody>
          <a:bodyPr/>
          <a:lstStyle/>
          <a:p>
            <a:fld id="{7775D91B-F9DF-4F1D-8EA9-D5CFAB9576A2}" type="slidenum">
              <a:rPr lang="en-US" altLang="en-US" smtClean="0"/>
              <a:pPr/>
              <a:t>27</a:t>
            </a:fld>
            <a:endParaRPr lang="en-US" altLang="en-US"/>
          </a:p>
        </p:txBody>
      </p:sp>
      <p:sp>
        <p:nvSpPr>
          <p:cNvPr id="51" name="Text Placeholder 50">
            <a:extLst>
              <a:ext uri="{FF2B5EF4-FFF2-40B4-BE49-F238E27FC236}">
                <a16:creationId xmlns:a16="http://schemas.microsoft.com/office/drawing/2014/main" id="{85A8B52B-ACE9-C484-37F6-50054298559F}"/>
              </a:ext>
            </a:extLst>
          </p:cNvPr>
          <p:cNvSpPr>
            <a:spLocks noGrp="1"/>
          </p:cNvSpPr>
          <p:nvPr>
            <p:ph type="body" sz="quarter" idx="21"/>
          </p:nvPr>
        </p:nvSpPr>
        <p:spPr/>
        <p:txBody>
          <a:bodyPr/>
          <a:lstStyle/>
          <a:p>
            <a:endParaRPr lang="en-US"/>
          </a:p>
        </p:txBody>
      </p:sp>
      <p:grpSp>
        <p:nvGrpSpPr>
          <p:cNvPr id="41" name="Group 40">
            <a:extLst>
              <a:ext uri="{FF2B5EF4-FFF2-40B4-BE49-F238E27FC236}">
                <a16:creationId xmlns:a16="http://schemas.microsoft.com/office/drawing/2014/main" id="{C8ACE57A-2608-7104-9A6F-6ED087646047}"/>
              </a:ext>
            </a:extLst>
          </p:cNvPr>
          <p:cNvGrpSpPr/>
          <p:nvPr/>
        </p:nvGrpSpPr>
        <p:grpSpPr>
          <a:xfrm>
            <a:off x="6857235" y="1344475"/>
            <a:ext cx="3477392" cy="4340498"/>
            <a:chOff x="6857235" y="1344475"/>
            <a:chExt cx="3477392" cy="4340498"/>
          </a:xfrm>
        </p:grpSpPr>
        <p:sp>
          <p:nvSpPr>
            <p:cNvPr id="12" name="Rectangle 11">
              <a:extLst>
                <a:ext uri="{FF2B5EF4-FFF2-40B4-BE49-F238E27FC236}">
                  <a16:creationId xmlns:a16="http://schemas.microsoft.com/office/drawing/2014/main" id="{BAABA3DD-B40D-52FA-64FE-4FF543F100E8}"/>
                </a:ext>
              </a:extLst>
            </p:cNvPr>
            <p:cNvSpPr/>
            <p:nvPr/>
          </p:nvSpPr>
          <p:spPr>
            <a:xfrm>
              <a:off x="8201025" y="1495573"/>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1843</a:t>
              </a:r>
            </a:p>
          </p:txBody>
        </p:sp>
        <p:sp>
          <p:nvSpPr>
            <p:cNvPr id="13" name="Rectangle 12">
              <a:extLst>
                <a:ext uri="{FF2B5EF4-FFF2-40B4-BE49-F238E27FC236}">
                  <a16:creationId xmlns:a16="http://schemas.microsoft.com/office/drawing/2014/main" id="{99DB57B4-74DD-7F85-DF31-9AB9FB69803B}"/>
                </a:ext>
              </a:extLst>
            </p:cNvPr>
            <p:cNvSpPr/>
            <p:nvPr/>
          </p:nvSpPr>
          <p:spPr>
            <a:xfrm>
              <a:off x="8201025" y="2637606"/>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1776</a:t>
              </a:r>
            </a:p>
          </p:txBody>
        </p:sp>
        <p:sp>
          <p:nvSpPr>
            <p:cNvPr id="14" name="Rectangle 13">
              <a:extLst>
                <a:ext uri="{FF2B5EF4-FFF2-40B4-BE49-F238E27FC236}">
                  <a16:creationId xmlns:a16="http://schemas.microsoft.com/office/drawing/2014/main" id="{6420494B-845B-D31A-FC95-0BFD2558AFA7}"/>
                </a:ext>
              </a:extLst>
            </p:cNvPr>
            <p:cNvSpPr/>
            <p:nvPr/>
          </p:nvSpPr>
          <p:spPr>
            <a:xfrm>
              <a:off x="8201025" y="3779639"/>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1312</a:t>
              </a:r>
            </a:p>
          </p:txBody>
        </p:sp>
        <p:sp>
          <p:nvSpPr>
            <p:cNvPr id="15" name="Rectangle 14">
              <a:extLst>
                <a:ext uri="{FF2B5EF4-FFF2-40B4-BE49-F238E27FC236}">
                  <a16:creationId xmlns:a16="http://schemas.microsoft.com/office/drawing/2014/main" id="{033AE02D-33D4-8656-1A9F-B98684BA7BE1}"/>
                </a:ext>
              </a:extLst>
            </p:cNvPr>
            <p:cNvSpPr/>
            <p:nvPr/>
          </p:nvSpPr>
          <p:spPr>
            <a:xfrm>
              <a:off x="8201025" y="4921671"/>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1921</a:t>
              </a:r>
            </a:p>
          </p:txBody>
        </p:sp>
        <p:grpSp>
          <p:nvGrpSpPr>
            <p:cNvPr id="31" name="Group 30">
              <a:extLst>
                <a:ext uri="{FF2B5EF4-FFF2-40B4-BE49-F238E27FC236}">
                  <a16:creationId xmlns:a16="http://schemas.microsoft.com/office/drawing/2014/main" id="{C2FF91AD-86B9-80BE-01C4-D9D1BEABB3F8}"/>
                </a:ext>
              </a:extLst>
            </p:cNvPr>
            <p:cNvGrpSpPr/>
            <p:nvPr/>
          </p:nvGrpSpPr>
          <p:grpSpPr>
            <a:xfrm>
              <a:off x="6857235" y="1344475"/>
              <a:ext cx="914400" cy="4340498"/>
              <a:chOff x="6857235" y="1344475"/>
              <a:chExt cx="914400" cy="4340498"/>
            </a:xfrm>
          </p:grpSpPr>
          <p:sp>
            <p:nvSpPr>
              <p:cNvPr id="32" name="TextBox 31">
                <a:extLst>
                  <a:ext uri="{FF2B5EF4-FFF2-40B4-BE49-F238E27FC236}">
                    <a16:creationId xmlns:a16="http://schemas.microsoft.com/office/drawing/2014/main" id="{F3F53372-926B-A4A2-8C45-29E400181DB2}"/>
                  </a:ext>
                </a:extLst>
              </p:cNvPr>
              <p:cNvSpPr txBox="1"/>
              <p:nvPr/>
            </p:nvSpPr>
            <p:spPr>
              <a:xfrm>
                <a:off x="6857235" y="1344475"/>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A</a:t>
                </a:r>
              </a:p>
            </p:txBody>
          </p:sp>
          <p:sp>
            <p:nvSpPr>
              <p:cNvPr id="33" name="TextBox 32">
                <a:extLst>
                  <a:ext uri="{FF2B5EF4-FFF2-40B4-BE49-F238E27FC236}">
                    <a16:creationId xmlns:a16="http://schemas.microsoft.com/office/drawing/2014/main" id="{6E998884-F27D-717C-23FB-DCA2FB3A1393}"/>
                  </a:ext>
                </a:extLst>
              </p:cNvPr>
              <p:cNvSpPr txBox="1"/>
              <p:nvPr/>
            </p:nvSpPr>
            <p:spPr>
              <a:xfrm>
                <a:off x="6857235" y="2486508"/>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B</a:t>
                </a:r>
              </a:p>
            </p:txBody>
          </p:sp>
          <p:sp>
            <p:nvSpPr>
              <p:cNvPr id="34" name="TextBox 33">
                <a:extLst>
                  <a:ext uri="{FF2B5EF4-FFF2-40B4-BE49-F238E27FC236}">
                    <a16:creationId xmlns:a16="http://schemas.microsoft.com/office/drawing/2014/main" id="{4CF96347-EBD7-8F21-88E9-CB64EC837787}"/>
                  </a:ext>
                </a:extLst>
              </p:cNvPr>
              <p:cNvSpPr txBox="1"/>
              <p:nvPr/>
            </p:nvSpPr>
            <p:spPr>
              <a:xfrm>
                <a:off x="6857235" y="3628541"/>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C</a:t>
                </a:r>
              </a:p>
            </p:txBody>
          </p:sp>
          <p:sp>
            <p:nvSpPr>
              <p:cNvPr id="35" name="TextBox 34">
                <a:extLst>
                  <a:ext uri="{FF2B5EF4-FFF2-40B4-BE49-F238E27FC236}">
                    <a16:creationId xmlns:a16="http://schemas.microsoft.com/office/drawing/2014/main" id="{ACB9EF49-3285-7236-B498-80A90E491378}"/>
                  </a:ext>
                </a:extLst>
              </p:cNvPr>
              <p:cNvSpPr txBox="1"/>
              <p:nvPr/>
            </p:nvSpPr>
            <p:spPr>
              <a:xfrm>
                <a:off x="6857235" y="4770573"/>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D</a:t>
                </a:r>
              </a:p>
            </p:txBody>
          </p:sp>
        </p:grpSp>
      </p:grpSp>
    </p:spTree>
    <p:extLst>
      <p:ext uri="{BB962C8B-B14F-4D97-AF65-F5344CB8AC3E}">
        <p14:creationId xmlns:p14="http://schemas.microsoft.com/office/powerpoint/2010/main" val="627659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BFFB86-304C-42DA-5177-8A2B215B0962}"/>
              </a:ext>
            </a:extLst>
          </p:cNvPr>
          <p:cNvSpPr>
            <a:spLocks noGrp="1"/>
          </p:cNvSpPr>
          <p:nvPr>
            <p:ph sz="quarter" idx="15"/>
          </p:nvPr>
        </p:nvSpPr>
        <p:spPr>
          <a:xfrm>
            <a:off x="533399" y="1714500"/>
            <a:ext cx="5294369" cy="3886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0" indent="0" algn="ctr">
              <a:lnSpc>
                <a:spcPct val="107000"/>
              </a:lnSpc>
              <a:spcBef>
                <a:spcPts val="0"/>
              </a:spcBef>
              <a:spcAft>
                <a:spcPts val="800"/>
              </a:spcAft>
              <a:buNone/>
            </a:pPr>
            <a:r>
              <a:rPr lang="en-US" sz="3200" kern="100">
                <a:latin typeface="+mj-lt"/>
                <a:ea typeface="Aptos" panose="020B0004020202020204" pitchFamily="34" charset="0"/>
                <a:cs typeface="Times New Roman" panose="02020603050405020304" pitchFamily="18" charset="0"/>
              </a:rPr>
              <a:t>As of 2024</a:t>
            </a:r>
            <a:br>
              <a:rPr lang="en-US" sz="3200" kern="100">
                <a:latin typeface="+mj-lt"/>
                <a:ea typeface="Aptos" panose="020B0004020202020204" pitchFamily="34" charset="0"/>
                <a:cs typeface="Times New Roman" panose="02020603050405020304" pitchFamily="18" charset="0"/>
              </a:rPr>
            </a:br>
            <a:r>
              <a:rPr lang="en-US" sz="3200" kern="100">
                <a:latin typeface="+mj-lt"/>
                <a:ea typeface="Aptos" panose="020B0004020202020204" pitchFamily="34" charset="0"/>
                <a:cs typeface="Times New Roman" panose="02020603050405020304" pitchFamily="18" charset="0"/>
              </a:rPr>
              <a:t>how many reinsurance companies are there in the United States?</a:t>
            </a:r>
          </a:p>
        </p:txBody>
      </p:sp>
      <p:sp>
        <p:nvSpPr>
          <p:cNvPr id="32" name="Title 31">
            <a:extLst>
              <a:ext uri="{FF2B5EF4-FFF2-40B4-BE49-F238E27FC236}">
                <a16:creationId xmlns:a16="http://schemas.microsoft.com/office/drawing/2014/main" id="{FF51536C-0CF2-EE07-3798-19E917D6713E}"/>
              </a:ext>
            </a:extLst>
          </p:cNvPr>
          <p:cNvSpPr>
            <a:spLocks noGrp="1"/>
          </p:cNvSpPr>
          <p:nvPr>
            <p:ph type="title"/>
          </p:nvPr>
        </p:nvSpPr>
        <p:spPr>
          <a:xfrm>
            <a:off x="533399" y="266700"/>
            <a:ext cx="5294369" cy="430887"/>
          </a:xfrm>
        </p:spPr>
        <p:txBody>
          <a:bodyPr/>
          <a:lstStyle/>
          <a:p>
            <a:r>
              <a:rPr lang="en-US"/>
              <a:t>Reinsurance Trivia</a:t>
            </a:r>
          </a:p>
        </p:txBody>
      </p:sp>
      <p:sp>
        <p:nvSpPr>
          <p:cNvPr id="21" name="Footer Placeholder 20">
            <a:extLst>
              <a:ext uri="{FF2B5EF4-FFF2-40B4-BE49-F238E27FC236}">
                <a16:creationId xmlns:a16="http://schemas.microsoft.com/office/drawing/2014/main" id="{D2E67B9C-D9FC-BCE6-5281-9F653C1B9C88}"/>
              </a:ext>
            </a:extLst>
          </p:cNvPr>
          <p:cNvSpPr>
            <a:spLocks noGrp="1"/>
          </p:cNvSpPr>
          <p:nvPr>
            <p:ph type="ftr" sz="quarter" idx="16"/>
          </p:nvPr>
        </p:nvSpPr>
        <p:spPr/>
        <p:txBody>
          <a:bodyPr/>
          <a:lstStyle/>
          <a:p>
            <a:r>
              <a:rPr lang="en-US"/>
              <a:t>Reinsurance 101   |   Cardine Zalenski   |   March 2025</a:t>
            </a:r>
          </a:p>
        </p:txBody>
      </p:sp>
      <p:sp>
        <p:nvSpPr>
          <p:cNvPr id="5" name="Slide Number Placeholder 4"/>
          <p:cNvSpPr>
            <a:spLocks noGrp="1"/>
          </p:cNvSpPr>
          <p:nvPr>
            <p:ph type="sldNum" sz="quarter" idx="17"/>
          </p:nvPr>
        </p:nvSpPr>
        <p:spPr/>
        <p:txBody>
          <a:bodyPr/>
          <a:lstStyle/>
          <a:p>
            <a:fld id="{7775D91B-F9DF-4F1D-8EA9-D5CFAB9576A2}" type="slidenum">
              <a:rPr lang="en-US" altLang="en-US" smtClean="0"/>
              <a:pPr/>
              <a:t>28</a:t>
            </a:fld>
            <a:endParaRPr lang="en-US" altLang="en-US"/>
          </a:p>
        </p:txBody>
      </p:sp>
      <p:sp>
        <p:nvSpPr>
          <p:cNvPr id="35" name="Text Placeholder 34">
            <a:extLst>
              <a:ext uri="{FF2B5EF4-FFF2-40B4-BE49-F238E27FC236}">
                <a16:creationId xmlns:a16="http://schemas.microsoft.com/office/drawing/2014/main" id="{5973BEFC-C94B-122A-076E-302323FEE9DA}"/>
              </a:ext>
            </a:extLst>
          </p:cNvPr>
          <p:cNvSpPr>
            <a:spLocks noGrp="1"/>
          </p:cNvSpPr>
          <p:nvPr>
            <p:ph type="body" sz="quarter" idx="21"/>
          </p:nvPr>
        </p:nvSpPr>
        <p:spPr/>
        <p:txBody>
          <a:bodyPr/>
          <a:lstStyle/>
          <a:p>
            <a:endParaRPr lang="en-US"/>
          </a:p>
        </p:txBody>
      </p:sp>
      <p:grpSp>
        <p:nvGrpSpPr>
          <p:cNvPr id="26" name="Group 25">
            <a:extLst>
              <a:ext uri="{FF2B5EF4-FFF2-40B4-BE49-F238E27FC236}">
                <a16:creationId xmlns:a16="http://schemas.microsoft.com/office/drawing/2014/main" id="{BE3D3A95-04A4-A806-B7CC-2C01EB2F2B8A}"/>
              </a:ext>
            </a:extLst>
          </p:cNvPr>
          <p:cNvGrpSpPr/>
          <p:nvPr/>
        </p:nvGrpSpPr>
        <p:grpSpPr>
          <a:xfrm>
            <a:off x="6857235" y="1344475"/>
            <a:ext cx="3477392" cy="4340498"/>
            <a:chOff x="6857235" y="1344475"/>
            <a:chExt cx="3477392" cy="4340498"/>
          </a:xfrm>
        </p:grpSpPr>
        <p:sp>
          <p:nvSpPr>
            <p:cNvPr id="12" name="Rectangle 11">
              <a:extLst>
                <a:ext uri="{FF2B5EF4-FFF2-40B4-BE49-F238E27FC236}">
                  <a16:creationId xmlns:a16="http://schemas.microsoft.com/office/drawing/2014/main" id="{BAABA3DD-B40D-52FA-64FE-4FF543F100E8}"/>
                </a:ext>
              </a:extLst>
            </p:cNvPr>
            <p:cNvSpPr/>
            <p:nvPr/>
          </p:nvSpPr>
          <p:spPr>
            <a:xfrm>
              <a:off x="8201025" y="1495573"/>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43</a:t>
              </a:r>
            </a:p>
          </p:txBody>
        </p:sp>
        <p:sp>
          <p:nvSpPr>
            <p:cNvPr id="13" name="Rectangle 12">
              <a:extLst>
                <a:ext uri="{FF2B5EF4-FFF2-40B4-BE49-F238E27FC236}">
                  <a16:creationId xmlns:a16="http://schemas.microsoft.com/office/drawing/2014/main" id="{99DB57B4-74DD-7F85-DF31-9AB9FB69803B}"/>
                </a:ext>
              </a:extLst>
            </p:cNvPr>
            <p:cNvSpPr/>
            <p:nvPr/>
          </p:nvSpPr>
          <p:spPr>
            <a:xfrm>
              <a:off x="8201025" y="2637606"/>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1,232</a:t>
              </a:r>
            </a:p>
          </p:txBody>
        </p:sp>
        <p:sp>
          <p:nvSpPr>
            <p:cNvPr id="14" name="Rectangle 13">
              <a:extLst>
                <a:ext uri="{FF2B5EF4-FFF2-40B4-BE49-F238E27FC236}">
                  <a16:creationId xmlns:a16="http://schemas.microsoft.com/office/drawing/2014/main" id="{6420494B-845B-D31A-FC95-0BFD2558AFA7}"/>
                </a:ext>
              </a:extLst>
            </p:cNvPr>
            <p:cNvSpPr/>
            <p:nvPr/>
          </p:nvSpPr>
          <p:spPr>
            <a:xfrm>
              <a:off x="8201025" y="3779639"/>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601</a:t>
              </a:r>
            </a:p>
          </p:txBody>
        </p:sp>
        <p:sp>
          <p:nvSpPr>
            <p:cNvPr id="15" name="Rectangle 14">
              <a:extLst>
                <a:ext uri="{FF2B5EF4-FFF2-40B4-BE49-F238E27FC236}">
                  <a16:creationId xmlns:a16="http://schemas.microsoft.com/office/drawing/2014/main" id="{033AE02D-33D4-8656-1A9F-B98684BA7BE1}"/>
                </a:ext>
              </a:extLst>
            </p:cNvPr>
            <p:cNvSpPr/>
            <p:nvPr/>
          </p:nvSpPr>
          <p:spPr>
            <a:xfrm>
              <a:off x="8201025" y="4921671"/>
              <a:ext cx="2133602" cy="612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3600">
                  <a:solidFill>
                    <a:schemeClr val="bg1"/>
                  </a:solidFill>
                </a:rPr>
                <a:t>209</a:t>
              </a:r>
            </a:p>
          </p:txBody>
        </p:sp>
        <p:grpSp>
          <p:nvGrpSpPr>
            <p:cNvPr id="6" name="Group 5">
              <a:extLst>
                <a:ext uri="{FF2B5EF4-FFF2-40B4-BE49-F238E27FC236}">
                  <a16:creationId xmlns:a16="http://schemas.microsoft.com/office/drawing/2014/main" id="{723067E7-807F-00DB-752F-1D9CDEDF9411}"/>
                </a:ext>
              </a:extLst>
            </p:cNvPr>
            <p:cNvGrpSpPr/>
            <p:nvPr/>
          </p:nvGrpSpPr>
          <p:grpSpPr>
            <a:xfrm>
              <a:off x="6857235" y="1344475"/>
              <a:ext cx="914400" cy="4340498"/>
              <a:chOff x="6857235" y="1344475"/>
              <a:chExt cx="914400" cy="4340498"/>
            </a:xfrm>
          </p:grpSpPr>
          <p:sp>
            <p:nvSpPr>
              <p:cNvPr id="22" name="TextBox 21">
                <a:extLst>
                  <a:ext uri="{FF2B5EF4-FFF2-40B4-BE49-F238E27FC236}">
                    <a16:creationId xmlns:a16="http://schemas.microsoft.com/office/drawing/2014/main" id="{7959B12E-3E10-B34E-C09D-18370CB204A7}"/>
                  </a:ext>
                </a:extLst>
              </p:cNvPr>
              <p:cNvSpPr txBox="1"/>
              <p:nvPr/>
            </p:nvSpPr>
            <p:spPr>
              <a:xfrm>
                <a:off x="6857235" y="1344475"/>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A</a:t>
                </a:r>
              </a:p>
            </p:txBody>
          </p:sp>
          <p:sp>
            <p:nvSpPr>
              <p:cNvPr id="23" name="TextBox 22">
                <a:extLst>
                  <a:ext uri="{FF2B5EF4-FFF2-40B4-BE49-F238E27FC236}">
                    <a16:creationId xmlns:a16="http://schemas.microsoft.com/office/drawing/2014/main" id="{24AB96E0-0C9B-4280-2C45-85DD4BC021E9}"/>
                  </a:ext>
                </a:extLst>
              </p:cNvPr>
              <p:cNvSpPr txBox="1"/>
              <p:nvPr/>
            </p:nvSpPr>
            <p:spPr>
              <a:xfrm>
                <a:off x="6857235" y="2486508"/>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B</a:t>
                </a:r>
              </a:p>
            </p:txBody>
          </p:sp>
          <p:sp>
            <p:nvSpPr>
              <p:cNvPr id="24" name="TextBox 23">
                <a:extLst>
                  <a:ext uri="{FF2B5EF4-FFF2-40B4-BE49-F238E27FC236}">
                    <a16:creationId xmlns:a16="http://schemas.microsoft.com/office/drawing/2014/main" id="{4FEE1AF1-4330-2CCB-9E5A-F83CC43EF7C7}"/>
                  </a:ext>
                </a:extLst>
              </p:cNvPr>
              <p:cNvSpPr txBox="1"/>
              <p:nvPr/>
            </p:nvSpPr>
            <p:spPr>
              <a:xfrm>
                <a:off x="6857235" y="3628541"/>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C</a:t>
                </a:r>
              </a:p>
            </p:txBody>
          </p:sp>
          <p:sp>
            <p:nvSpPr>
              <p:cNvPr id="25" name="TextBox 24">
                <a:extLst>
                  <a:ext uri="{FF2B5EF4-FFF2-40B4-BE49-F238E27FC236}">
                    <a16:creationId xmlns:a16="http://schemas.microsoft.com/office/drawing/2014/main" id="{36B2F62F-D91F-BBA3-5779-151F11E837F6}"/>
                  </a:ext>
                </a:extLst>
              </p:cNvPr>
              <p:cNvSpPr txBox="1"/>
              <p:nvPr/>
            </p:nvSpPr>
            <p:spPr>
              <a:xfrm>
                <a:off x="6857235" y="4770573"/>
                <a:ext cx="914400" cy="914400"/>
              </a:xfrm>
              <a:prstGeom prst="flowChartConnector">
                <a:avLst/>
              </a:prstGeom>
              <a:noFill/>
              <a:ln>
                <a:solidFill>
                  <a:schemeClr val="bg1"/>
                </a:solidFill>
              </a:ln>
            </p:spPr>
            <p:txBody>
              <a:bodyPr wrap="square" lIns="0" tIns="0" rIns="0" bIns="45720" rtlCol="0" anchor="ctr" anchorCtr="0">
                <a:noAutofit/>
              </a:bodyPr>
              <a:lstStyle/>
              <a:p>
                <a:pPr algn="ctr"/>
                <a:r>
                  <a:rPr lang="en-US" sz="3600">
                    <a:solidFill>
                      <a:schemeClr val="bg1"/>
                    </a:solidFill>
                    <a:latin typeface="Barlow SemiBold" panose="00000700000000000000" pitchFamily="2" charset="0"/>
                  </a:rPr>
                  <a:t>D</a:t>
                </a:r>
              </a:p>
            </p:txBody>
          </p:sp>
        </p:grpSp>
      </p:grpSp>
    </p:spTree>
    <p:extLst>
      <p:ext uri="{BB962C8B-B14F-4D97-AF65-F5344CB8AC3E}">
        <p14:creationId xmlns:p14="http://schemas.microsoft.com/office/powerpoint/2010/main" val="214672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Thank you</a:t>
            </a:r>
          </a:p>
        </p:txBody>
      </p:sp>
      <p:sp>
        <p:nvSpPr>
          <p:cNvPr id="8" name="Subtitle 7"/>
          <p:cNvSpPr>
            <a:spLocks noGrp="1"/>
          </p:cNvSpPr>
          <p:nvPr>
            <p:ph type="subTitle" idx="1"/>
          </p:nvPr>
        </p:nvSpPr>
        <p:spPr>
          <a:xfrm>
            <a:off x="1447801" y="4563068"/>
            <a:ext cx="10210797" cy="923330"/>
          </a:xfrm>
        </p:spPr>
        <p:txBody>
          <a:bodyPr lIns="182880"/>
          <a:lstStyle/>
          <a:p>
            <a:r>
              <a:rPr lang="en-US"/>
              <a:t>Cardine Zalenski</a:t>
            </a:r>
          </a:p>
          <a:p>
            <a:r>
              <a:rPr lang="en-US"/>
              <a:t>cardine.zalenski@genre.com</a:t>
            </a:r>
          </a:p>
          <a:p>
            <a:r>
              <a:rPr lang="en-US"/>
              <a:t>203 328 6315</a:t>
            </a:r>
          </a:p>
        </p:txBody>
      </p:sp>
      <p:pic>
        <p:nvPicPr>
          <p:cNvPr id="3" name="Picture 2">
            <a:extLst>
              <a:ext uri="{FF2B5EF4-FFF2-40B4-BE49-F238E27FC236}">
                <a16:creationId xmlns:a16="http://schemas.microsoft.com/office/drawing/2014/main" id="{20123D68-F13E-E623-E572-DB838D2CDC8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1" y="4563068"/>
            <a:ext cx="914400" cy="914400"/>
          </a:xfrm>
          <a:prstGeom prst="ellipse">
            <a:avLst/>
          </a:prstGeom>
        </p:spPr>
      </p:pic>
    </p:spTree>
    <p:extLst>
      <p:ext uri="{BB962C8B-B14F-4D97-AF65-F5344CB8AC3E}">
        <p14:creationId xmlns:p14="http://schemas.microsoft.com/office/powerpoint/2010/main" val="265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B8C1A5-6455-0FF6-A74A-78770A625770}"/>
              </a:ext>
            </a:extLst>
          </p:cNvPr>
          <p:cNvSpPr>
            <a:spLocks noGrp="1"/>
          </p:cNvSpPr>
          <p:nvPr>
            <p:ph sz="quarter" idx="15"/>
          </p:nvPr>
        </p:nvSpPr>
        <p:spPr>
          <a:xfrm>
            <a:off x="533403" y="1371600"/>
            <a:ext cx="11125194" cy="4486485"/>
          </a:xfrm>
        </p:spPr>
        <p:txBody>
          <a:bodyPr/>
          <a:lstStyle/>
          <a:p>
            <a:pPr>
              <a:spcBef>
                <a:spcPts val="0"/>
              </a:spcBef>
            </a:pPr>
            <a:r>
              <a:rPr lang="en-US"/>
              <a:t>Increase Capacity </a:t>
            </a:r>
          </a:p>
          <a:p>
            <a:pPr lvl="1">
              <a:lnSpc>
                <a:spcPts val="2267"/>
              </a:lnSpc>
              <a:spcAft>
                <a:spcPts val="300"/>
              </a:spcAft>
            </a:pPr>
            <a:r>
              <a:rPr lang="en-US"/>
              <a:t>Premium </a:t>
            </a:r>
          </a:p>
          <a:p>
            <a:pPr lvl="1">
              <a:lnSpc>
                <a:spcPts val="2133"/>
              </a:lnSpc>
              <a:spcAft>
                <a:spcPts val="1200"/>
              </a:spcAft>
            </a:pPr>
            <a:r>
              <a:rPr lang="en-US"/>
              <a:t>Large Line </a:t>
            </a:r>
          </a:p>
          <a:p>
            <a:pPr>
              <a:spcBef>
                <a:spcPts val="0"/>
              </a:spcBef>
              <a:spcAft>
                <a:spcPts val="800"/>
              </a:spcAft>
            </a:pPr>
            <a:r>
              <a:rPr lang="en-US"/>
              <a:t>Spread Risk &amp; Stabilize Loss Experience </a:t>
            </a:r>
          </a:p>
          <a:p>
            <a:pPr>
              <a:spcBef>
                <a:spcPts val="0"/>
              </a:spcBef>
              <a:spcAft>
                <a:spcPts val="800"/>
              </a:spcAft>
            </a:pPr>
            <a:r>
              <a:rPr lang="en-US"/>
              <a:t>Protect Policyholder Surplus </a:t>
            </a:r>
          </a:p>
          <a:p>
            <a:pPr>
              <a:spcBef>
                <a:spcPts val="0"/>
              </a:spcBef>
              <a:spcAft>
                <a:spcPts val="800"/>
              </a:spcAft>
            </a:pPr>
            <a:r>
              <a:rPr lang="en-US"/>
              <a:t>Excess Verdict / Extracontractual (Bad Faith) </a:t>
            </a:r>
          </a:p>
          <a:p>
            <a:pPr>
              <a:spcBef>
                <a:spcPts val="0"/>
              </a:spcBef>
            </a:pPr>
            <a:r>
              <a:rPr lang="en-US"/>
              <a:t>Gain Underwriting &amp; Claims Experience</a:t>
            </a:r>
          </a:p>
          <a:p>
            <a:pPr lvl="1">
              <a:lnSpc>
                <a:spcPts val="2267"/>
              </a:lnSpc>
              <a:spcAft>
                <a:spcPts val="300"/>
              </a:spcAft>
            </a:pPr>
            <a:r>
              <a:rPr lang="en-US"/>
              <a:t>Line of Business</a:t>
            </a:r>
          </a:p>
          <a:p>
            <a:pPr lvl="1">
              <a:lnSpc>
                <a:spcPts val="2267"/>
              </a:lnSpc>
              <a:spcAft>
                <a:spcPts val="1200"/>
              </a:spcAft>
            </a:pPr>
            <a:r>
              <a:rPr lang="en-US"/>
              <a:t>New States/Locations </a:t>
            </a:r>
          </a:p>
          <a:p>
            <a:pPr>
              <a:spcBef>
                <a:spcPts val="0"/>
              </a:spcBef>
            </a:pPr>
            <a:r>
              <a:rPr lang="en-US"/>
              <a:t>Obtain Relief from Catastrophic Storm </a:t>
            </a:r>
          </a:p>
          <a:p>
            <a:pPr lvl="1">
              <a:lnSpc>
                <a:spcPts val="2267"/>
              </a:lnSpc>
              <a:spcAft>
                <a:spcPts val="300"/>
              </a:spcAft>
            </a:pPr>
            <a:r>
              <a:rPr lang="en-US"/>
              <a:t>Hail and Wind </a:t>
            </a:r>
          </a:p>
          <a:p>
            <a:pPr lvl="1">
              <a:lnSpc>
                <a:spcPts val="2267"/>
              </a:lnSpc>
            </a:pPr>
            <a:r>
              <a:rPr lang="en-US"/>
              <a:t>Hurricane </a:t>
            </a:r>
          </a:p>
        </p:txBody>
      </p:sp>
      <p:sp>
        <p:nvSpPr>
          <p:cNvPr id="5" name="Slide Number Placeholder 4">
            <a:extLst>
              <a:ext uri="{FF2B5EF4-FFF2-40B4-BE49-F238E27FC236}">
                <a16:creationId xmlns:a16="http://schemas.microsoft.com/office/drawing/2014/main" id="{EABE8E17-4049-1F72-6DDA-D79BC4213666}"/>
              </a:ext>
            </a:extLst>
          </p:cNvPr>
          <p:cNvSpPr>
            <a:spLocks noGrp="1"/>
          </p:cNvSpPr>
          <p:nvPr>
            <p:ph type="sldNum" sz="quarter" idx="17"/>
          </p:nvPr>
        </p:nvSpPr>
        <p:spPr/>
        <p:txBody>
          <a:bodyPr/>
          <a:lstStyle/>
          <a:p>
            <a:fld id="{7775D91B-F9DF-4F1D-8EA9-D5CFAB9576A2}" type="slidenum">
              <a:rPr lang="en-US" altLang="en-US" smtClean="0"/>
              <a:pPr/>
              <a:t>3</a:t>
            </a:fld>
            <a:endParaRPr lang="en-US" altLang="en-US"/>
          </a:p>
        </p:txBody>
      </p:sp>
      <p:sp>
        <p:nvSpPr>
          <p:cNvPr id="3" name="Title 2">
            <a:extLst>
              <a:ext uri="{FF2B5EF4-FFF2-40B4-BE49-F238E27FC236}">
                <a16:creationId xmlns:a16="http://schemas.microsoft.com/office/drawing/2014/main" id="{301BB251-68F3-AF19-EFA6-9B5023D16E96}"/>
              </a:ext>
            </a:extLst>
          </p:cNvPr>
          <p:cNvSpPr>
            <a:spLocks noGrp="1"/>
          </p:cNvSpPr>
          <p:nvPr>
            <p:ph type="title"/>
          </p:nvPr>
        </p:nvSpPr>
        <p:spPr>
          <a:xfrm>
            <a:off x="533403" y="266700"/>
            <a:ext cx="11125194" cy="430887"/>
          </a:xfrm>
        </p:spPr>
        <p:txBody>
          <a:bodyPr/>
          <a:lstStyle/>
          <a:p>
            <a:r>
              <a:rPr lang="en-US"/>
              <a:t>Why Purchase Reinsurance? </a:t>
            </a:r>
          </a:p>
        </p:txBody>
      </p:sp>
      <p:grpSp>
        <p:nvGrpSpPr>
          <p:cNvPr id="6" name="Group 5">
            <a:extLst>
              <a:ext uri="{FF2B5EF4-FFF2-40B4-BE49-F238E27FC236}">
                <a16:creationId xmlns:a16="http://schemas.microsoft.com/office/drawing/2014/main" id="{632AC409-AC3E-DB7D-49AD-5928F5EB9202}"/>
              </a:ext>
            </a:extLst>
          </p:cNvPr>
          <p:cNvGrpSpPr/>
          <p:nvPr/>
        </p:nvGrpSpPr>
        <p:grpSpPr>
          <a:xfrm>
            <a:off x="6100519" y="1224593"/>
            <a:ext cx="5558081" cy="4712823"/>
            <a:chOff x="4899085" y="906763"/>
            <a:chExt cx="4168561" cy="3534617"/>
          </a:xfrm>
        </p:grpSpPr>
        <p:sp>
          <p:nvSpPr>
            <p:cNvPr id="1050" name="TextBox 1049">
              <a:extLst>
                <a:ext uri="{FF2B5EF4-FFF2-40B4-BE49-F238E27FC236}">
                  <a16:creationId xmlns:a16="http://schemas.microsoft.com/office/drawing/2014/main" id="{66D837A4-B05B-E5AB-287E-0858F90685BE}"/>
                </a:ext>
              </a:extLst>
            </p:cNvPr>
            <p:cNvSpPr txBox="1"/>
            <p:nvPr/>
          </p:nvSpPr>
          <p:spPr>
            <a:xfrm rot="21024724">
              <a:off x="4899085" y="2428116"/>
              <a:ext cx="4168561" cy="792573"/>
            </a:xfrm>
            <a:prstGeom prst="rect">
              <a:avLst/>
            </a:prstGeom>
            <a:noFill/>
          </p:spPr>
          <p:txBody>
            <a:bodyPr wrap="square" lIns="0" rIns="0" rtlCol="0">
              <a:spAutoFit/>
            </a:bodyPr>
            <a:lstStyle/>
            <a:p>
              <a:pPr algn="ctr"/>
              <a:r>
                <a:rPr lang="en-US" sz="6267" spc="-200">
                  <a:latin typeface="+mj-lt"/>
                </a:rPr>
                <a:t>REINSURANCE</a:t>
              </a:r>
            </a:p>
          </p:txBody>
        </p:sp>
        <p:sp>
          <p:nvSpPr>
            <p:cNvPr id="1051" name="TextBox 1050">
              <a:extLst>
                <a:ext uri="{FF2B5EF4-FFF2-40B4-BE49-F238E27FC236}">
                  <a16:creationId xmlns:a16="http://schemas.microsoft.com/office/drawing/2014/main" id="{F6F661EC-5452-04F7-FB8B-1262200A9989}"/>
                </a:ext>
              </a:extLst>
            </p:cNvPr>
            <p:cNvSpPr txBox="1"/>
            <p:nvPr/>
          </p:nvSpPr>
          <p:spPr>
            <a:xfrm rot="21024724">
              <a:off x="5957251" y="906763"/>
              <a:ext cx="1280936" cy="253916"/>
            </a:xfrm>
            <a:prstGeom prst="rect">
              <a:avLst/>
            </a:prstGeom>
            <a:noFill/>
          </p:spPr>
          <p:txBody>
            <a:bodyPr wrap="square" lIns="0" rIns="0" rtlCol="0">
              <a:spAutoFit/>
            </a:bodyPr>
            <a:lstStyle/>
            <a:p>
              <a:pPr algn="ctr"/>
              <a:r>
                <a:rPr lang="en-US" sz="1600">
                  <a:solidFill>
                    <a:schemeClr val="accent3">
                      <a:lumMod val="40000"/>
                      <a:lumOff val="60000"/>
                    </a:schemeClr>
                  </a:solidFill>
                  <a:latin typeface="+mj-lt"/>
                </a:rPr>
                <a:t>UNDERWROTE</a:t>
              </a:r>
            </a:p>
          </p:txBody>
        </p:sp>
        <p:sp>
          <p:nvSpPr>
            <p:cNvPr id="1052" name="TextBox 1051">
              <a:extLst>
                <a:ext uri="{FF2B5EF4-FFF2-40B4-BE49-F238E27FC236}">
                  <a16:creationId xmlns:a16="http://schemas.microsoft.com/office/drawing/2014/main" id="{B7622F90-CE11-775A-E35D-87D3D3496B4B}"/>
                </a:ext>
              </a:extLst>
            </p:cNvPr>
            <p:cNvSpPr txBox="1"/>
            <p:nvPr/>
          </p:nvSpPr>
          <p:spPr>
            <a:xfrm rot="1029719">
              <a:off x="6764545" y="1138115"/>
              <a:ext cx="1072784" cy="300083"/>
            </a:xfrm>
            <a:prstGeom prst="rect">
              <a:avLst/>
            </a:prstGeom>
            <a:noFill/>
          </p:spPr>
          <p:txBody>
            <a:bodyPr wrap="square" lIns="0" rIns="0" rtlCol="0">
              <a:spAutoFit/>
            </a:bodyPr>
            <a:lstStyle/>
            <a:p>
              <a:pPr algn="ctr"/>
              <a:r>
                <a:rPr lang="en-US" sz="2000" b="1">
                  <a:solidFill>
                    <a:schemeClr val="accent3">
                      <a:lumMod val="60000"/>
                      <a:lumOff val="40000"/>
                    </a:schemeClr>
                  </a:solidFill>
                  <a:latin typeface="+mj-lt"/>
                </a:rPr>
                <a:t>SOVENCY</a:t>
              </a:r>
            </a:p>
          </p:txBody>
        </p:sp>
        <p:sp>
          <p:nvSpPr>
            <p:cNvPr id="1053" name="TextBox 1052">
              <a:extLst>
                <a:ext uri="{FF2B5EF4-FFF2-40B4-BE49-F238E27FC236}">
                  <a16:creationId xmlns:a16="http://schemas.microsoft.com/office/drawing/2014/main" id="{F301C3F7-2936-1277-A1BB-14B5A819DFAC}"/>
                </a:ext>
              </a:extLst>
            </p:cNvPr>
            <p:cNvSpPr txBox="1"/>
            <p:nvPr/>
          </p:nvSpPr>
          <p:spPr>
            <a:xfrm rot="1446821">
              <a:off x="7019059" y="1152111"/>
              <a:ext cx="1664932" cy="315423"/>
            </a:xfrm>
            <a:prstGeom prst="rect">
              <a:avLst/>
            </a:prstGeom>
            <a:noFill/>
          </p:spPr>
          <p:txBody>
            <a:bodyPr wrap="square" lIns="0" rIns="0" rtlCol="0">
              <a:spAutoFit/>
            </a:bodyPr>
            <a:lstStyle/>
            <a:p>
              <a:pPr algn="ctr"/>
              <a:r>
                <a:rPr lang="en-US" sz="2133">
                  <a:solidFill>
                    <a:schemeClr val="tx1">
                      <a:lumMod val="60000"/>
                      <a:lumOff val="40000"/>
                    </a:schemeClr>
                  </a:solidFill>
                  <a:latin typeface="+mj-lt"/>
                </a:rPr>
                <a:t>INSUFFICIENTLY</a:t>
              </a:r>
            </a:p>
          </p:txBody>
        </p:sp>
        <p:sp>
          <p:nvSpPr>
            <p:cNvPr id="1054" name="TextBox 1053">
              <a:extLst>
                <a:ext uri="{FF2B5EF4-FFF2-40B4-BE49-F238E27FC236}">
                  <a16:creationId xmlns:a16="http://schemas.microsoft.com/office/drawing/2014/main" id="{D596716C-28D4-4FCB-801E-2D1D4F133198}"/>
                </a:ext>
              </a:extLst>
            </p:cNvPr>
            <p:cNvSpPr txBox="1"/>
            <p:nvPr/>
          </p:nvSpPr>
          <p:spPr>
            <a:xfrm rot="1062375">
              <a:off x="7654674" y="1594371"/>
              <a:ext cx="1090152" cy="284742"/>
            </a:xfrm>
            <a:prstGeom prst="rect">
              <a:avLst/>
            </a:prstGeom>
            <a:noFill/>
          </p:spPr>
          <p:txBody>
            <a:bodyPr wrap="square" lIns="0" rIns="0" rtlCol="0">
              <a:spAutoFit/>
            </a:bodyPr>
            <a:lstStyle/>
            <a:p>
              <a:pPr algn="ctr"/>
              <a:r>
                <a:rPr lang="en-US" sz="1867" b="1">
                  <a:cs typeface="Times New Roman" panose="02020603050405020304" pitchFamily="18" charset="0"/>
                </a:rPr>
                <a:t>INSURANCE</a:t>
              </a:r>
            </a:p>
          </p:txBody>
        </p:sp>
        <p:sp>
          <p:nvSpPr>
            <p:cNvPr id="1055" name="TextBox 1054">
              <a:extLst>
                <a:ext uri="{FF2B5EF4-FFF2-40B4-BE49-F238E27FC236}">
                  <a16:creationId xmlns:a16="http://schemas.microsoft.com/office/drawing/2014/main" id="{4CB81971-6218-AE3F-89AD-1C927FE02B95}"/>
                </a:ext>
              </a:extLst>
            </p:cNvPr>
            <p:cNvSpPr txBox="1"/>
            <p:nvPr/>
          </p:nvSpPr>
          <p:spPr>
            <a:xfrm rot="21148427">
              <a:off x="5774010" y="1133565"/>
              <a:ext cx="1072784" cy="300083"/>
            </a:xfrm>
            <a:prstGeom prst="rect">
              <a:avLst/>
            </a:prstGeom>
            <a:noFill/>
          </p:spPr>
          <p:txBody>
            <a:bodyPr wrap="square" lIns="0" rIns="0" rtlCol="0">
              <a:spAutoFit/>
            </a:bodyPr>
            <a:lstStyle/>
            <a:p>
              <a:pPr algn="ctr"/>
              <a:r>
                <a:rPr lang="en-US" sz="2000">
                  <a:latin typeface="+mj-lt"/>
                </a:rPr>
                <a:t>COMPANY</a:t>
              </a:r>
            </a:p>
          </p:txBody>
        </p:sp>
        <p:sp>
          <p:nvSpPr>
            <p:cNvPr id="1056" name="TextBox 1055">
              <a:extLst>
                <a:ext uri="{FF2B5EF4-FFF2-40B4-BE49-F238E27FC236}">
                  <a16:creationId xmlns:a16="http://schemas.microsoft.com/office/drawing/2014/main" id="{EDB7B329-B0C2-99A1-1F5A-BE08D5572A18}"/>
                </a:ext>
              </a:extLst>
            </p:cNvPr>
            <p:cNvSpPr txBox="1"/>
            <p:nvPr/>
          </p:nvSpPr>
          <p:spPr>
            <a:xfrm rot="21277245">
              <a:off x="5975393" y="1679481"/>
              <a:ext cx="625882" cy="253916"/>
            </a:xfrm>
            <a:prstGeom prst="rect">
              <a:avLst/>
            </a:prstGeom>
            <a:noFill/>
          </p:spPr>
          <p:txBody>
            <a:bodyPr wrap="square" lIns="0" rIns="0" rtlCol="0">
              <a:spAutoFit/>
            </a:bodyPr>
            <a:lstStyle/>
            <a:p>
              <a:pPr algn="ctr"/>
              <a:r>
                <a:rPr lang="en-US" sz="1600">
                  <a:latin typeface="+mj-lt"/>
                </a:rPr>
                <a:t>QUOTA</a:t>
              </a:r>
            </a:p>
          </p:txBody>
        </p:sp>
        <p:sp>
          <p:nvSpPr>
            <p:cNvPr id="1057" name="TextBox 1056">
              <a:extLst>
                <a:ext uri="{FF2B5EF4-FFF2-40B4-BE49-F238E27FC236}">
                  <a16:creationId xmlns:a16="http://schemas.microsoft.com/office/drawing/2014/main" id="{C3AEB8C2-8530-B8AA-11CB-6332EA5FEBC7}"/>
                </a:ext>
              </a:extLst>
            </p:cNvPr>
            <p:cNvSpPr txBox="1"/>
            <p:nvPr/>
          </p:nvSpPr>
          <p:spPr>
            <a:xfrm>
              <a:off x="6487093" y="1298932"/>
              <a:ext cx="773492" cy="223091"/>
            </a:xfrm>
            <a:prstGeom prst="rect">
              <a:avLst/>
            </a:prstGeom>
            <a:noFill/>
          </p:spPr>
          <p:txBody>
            <a:bodyPr wrap="square" lIns="0" rIns="0" rtlCol="0">
              <a:spAutoFit/>
            </a:bodyPr>
            <a:lstStyle/>
            <a:p>
              <a:pPr algn="ctr"/>
              <a:r>
                <a:rPr lang="en-US" sz="1333">
                  <a:solidFill>
                    <a:schemeClr val="bg1">
                      <a:lumMod val="75000"/>
                    </a:schemeClr>
                  </a:solidFill>
                  <a:latin typeface="+mj-lt"/>
                </a:rPr>
                <a:t>EXPIRATION</a:t>
              </a:r>
            </a:p>
          </p:txBody>
        </p:sp>
        <p:sp>
          <p:nvSpPr>
            <p:cNvPr id="1058" name="TextBox 1057">
              <a:extLst>
                <a:ext uri="{FF2B5EF4-FFF2-40B4-BE49-F238E27FC236}">
                  <a16:creationId xmlns:a16="http://schemas.microsoft.com/office/drawing/2014/main" id="{451C4387-1B8E-60DB-2710-69D04F8FA169}"/>
                </a:ext>
              </a:extLst>
            </p:cNvPr>
            <p:cNvSpPr txBox="1"/>
            <p:nvPr/>
          </p:nvSpPr>
          <p:spPr>
            <a:xfrm rot="21184290">
              <a:off x="7319562" y="1862703"/>
              <a:ext cx="640131" cy="223091"/>
            </a:xfrm>
            <a:prstGeom prst="rect">
              <a:avLst/>
            </a:prstGeom>
            <a:noFill/>
          </p:spPr>
          <p:txBody>
            <a:bodyPr wrap="square" lIns="0" rIns="0" rtlCol="0">
              <a:spAutoFit/>
            </a:bodyPr>
            <a:lstStyle/>
            <a:p>
              <a:pPr algn="ctr"/>
              <a:r>
                <a:rPr lang="en-US" sz="1333">
                  <a:latin typeface="+mj-lt"/>
                </a:rPr>
                <a:t>RETAIN</a:t>
              </a:r>
            </a:p>
          </p:txBody>
        </p:sp>
        <p:sp>
          <p:nvSpPr>
            <p:cNvPr id="1059" name="TextBox 1058">
              <a:extLst>
                <a:ext uri="{FF2B5EF4-FFF2-40B4-BE49-F238E27FC236}">
                  <a16:creationId xmlns:a16="http://schemas.microsoft.com/office/drawing/2014/main" id="{AF7409E4-E80A-A8FF-1CAF-62F999F7DE84}"/>
                </a:ext>
              </a:extLst>
            </p:cNvPr>
            <p:cNvSpPr txBox="1"/>
            <p:nvPr/>
          </p:nvSpPr>
          <p:spPr>
            <a:xfrm rot="1062375">
              <a:off x="7528970" y="1818736"/>
              <a:ext cx="1259182" cy="223091"/>
            </a:xfrm>
            <a:prstGeom prst="rect">
              <a:avLst/>
            </a:prstGeom>
            <a:noFill/>
          </p:spPr>
          <p:txBody>
            <a:bodyPr wrap="square" lIns="0" rIns="0" rtlCol="0">
              <a:spAutoFit/>
            </a:bodyPr>
            <a:lstStyle/>
            <a:p>
              <a:pPr algn="ctr"/>
              <a:r>
                <a:rPr lang="en-US" sz="1333">
                  <a:latin typeface="+mj-lt"/>
                </a:rPr>
                <a:t>UNDERWRITING</a:t>
              </a:r>
            </a:p>
          </p:txBody>
        </p:sp>
        <p:sp>
          <p:nvSpPr>
            <p:cNvPr id="1060" name="TextBox 1059">
              <a:extLst>
                <a:ext uri="{FF2B5EF4-FFF2-40B4-BE49-F238E27FC236}">
                  <a16:creationId xmlns:a16="http://schemas.microsoft.com/office/drawing/2014/main" id="{03E53317-4CDF-D8D1-B213-97BE6BB4CEF0}"/>
                </a:ext>
              </a:extLst>
            </p:cNvPr>
            <p:cNvSpPr txBox="1"/>
            <p:nvPr/>
          </p:nvSpPr>
          <p:spPr>
            <a:xfrm rot="21094421">
              <a:off x="6510955" y="1727613"/>
              <a:ext cx="1166225" cy="276999"/>
            </a:xfrm>
            <a:prstGeom prst="rect">
              <a:avLst/>
            </a:prstGeom>
            <a:noFill/>
          </p:spPr>
          <p:txBody>
            <a:bodyPr wrap="square" lIns="0" rIns="0" rtlCol="0">
              <a:spAutoFit/>
            </a:bodyPr>
            <a:lstStyle/>
            <a:p>
              <a:pPr algn="ctr"/>
              <a:r>
                <a:rPr lang="en-US">
                  <a:solidFill>
                    <a:schemeClr val="accent3"/>
                  </a:solidFill>
                  <a:latin typeface="+mj-lt"/>
                </a:rPr>
                <a:t>BROKERED</a:t>
              </a:r>
            </a:p>
          </p:txBody>
        </p:sp>
        <p:sp>
          <p:nvSpPr>
            <p:cNvPr id="1061" name="TextBox 1060">
              <a:extLst>
                <a:ext uri="{FF2B5EF4-FFF2-40B4-BE49-F238E27FC236}">
                  <a16:creationId xmlns:a16="http://schemas.microsoft.com/office/drawing/2014/main" id="{B9F82648-FDB5-8305-5377-E275FAA0D83A}"/>
                </a:ext>
              </a:extLst>
            </p:cNvPr>
            <p:cNvSpPr txBox="1"/>
            <p:nvPr/>
          </p:nvSpPr>
          <p:spPr>
            <a:xfrm rot="386638">
              <a:off x="6056916" y="1834834"/>
              <a:ext cx="625882" cy="253916"/>
            </a:xfrm>
            <a:prstGeom prst="rect">
              <a:avLst/>
            </a:prstGeom>
            <a:noFill/>
          </p:spPr>
          <p:txBody>
            <a:bodyPr wrap="square" lIns="0" rIns="0" rtlCol="0">
              <a:spAutoFit/>
            </a:bodyPr>
            <a:lstStyle/>
            <a:p>
              <a:pPr algn="ctr"/>
              <a:r>
                <a:rPr lang="en-US" sz="1600">
                  <a:solidFill>
                    <a:schemeClr val="tx1">
                      <a:lumMod val="40000"/>
                      <a:lumOff val="60000"/>
                    </a:schemeClr>
                  </a:solidFill>
                  <a:latin typeface="+mj-lt"/>
                </a:rPr>
                <a:t>FAC</a:t>
              </a:r>
            </a:p>
          </p:txBody>
        </p:sp>
        <p:sp>
          <p:nvSpPr>
            <p:cNvPr id="1062" name="TextBox 1061">
              <a:extLst>
                <a:ext uri="{FF2B5EF4-FFF2-40B4-BE49-F238E27FC236}">
                  <a16:creationId xmlns:a16="http://schemas.microsoft.com/office/drawing/2014/main" id="{8FE09D57-B32A-5A80-3BFB-A11A89FDEB39}"/>
                </a:ext>
              </a:extLst>
            </p:cNvPr>
            <p:cNvSpPr txBox="1"/>
            <p:nvPr/>
          </p:nvSpPr>
          <p:spPr>
            <a:xfrm rot="21042698">
              <a:off x="6566649" y="2062223"/>
              <a:ext cx="966771" cy="223091"/>
            </a:xfrm>
            <a:prstGeom prst="rect">
              <a:avLst/>
            </a:prstGeom>
            <a:noFill/>
          </p:spPr>
          <p:txBody>
            <a:bodyPr wrap="square" lIns="0" rIns="0" rtlCol="0">
              <a:spAutoFit/>
            </a:bodyPr>
            <a:lstStyle/>
            <a:p>
              <a:pPr algn="ctr"/>
              <a:r>
                <a:rPr lang="en-US" sz="1333">
                  <a:solidFill>
                    <a:schemeClr val="tx1">
                      <a:lumMod val="40000"/>
                      <a:lumOff val="60000"/>
                    </a:schemeClr>
                  </a:solidFill>
                  <a:latin typeface="+mj-lt"/>
                </a:rPr>
                <a:t>PROTECTION</a:t>
              </a:r>
            </a:p>
          </p:txBody>
        </p:sp>
        <p:sp>
          <p:nvSpPr>
            <p:cNvPr id="1063" name="TextBox 1062">
              <a:extLst>
                <a:ext uri="{FF2B5EF4-FFF2-40B4-BE49-F238E27FC236}">
                  <a16:creationId xmlns:a16="http://schemas.microsoft.com/office/drawing/2014/main" id="{000C3404-006B-943E-BD8C-28FC09DF949B}"/>
                </a:ext>
              </a:extLst>
            </p:cNvPr>
            <p:cNvSpPr txBox="1"/>
            <p:nvPr/>
          </p:nvSpPr>
          <p:spPr>
            <a:xfrm rot="21094421">
              <a:off x="7245776" y="1992945"/>
              <a:ext cx="1166225" cy="238575"/>
            </a:xfrm>
            <a:prstGeom prst="rect">
              <a:avLst/>
            </a:prstGeom>
            <a:noFill/>
          </p:spPr>
          <p:txBody>
            <a:bodyPr wrap="square" lIns="0" rIns="0" rtlCol="0">
              <a:spAutoFit/>
            </a:bodyPr>
            <a:lstStyle/>
            <a:p>
              <a:pPr algn="ctr"/>
              <a:r>
                <a:rPr lang="en-US" sz="1467">
                  <a:latin typeface="+mj-lt"/>
                </a:rPr>
                <a:t>AGREEMENT</a:t>
              </a:r>
            </a:p>
          </p:txBody>
        </p:sp>
        <p:sp>
          <p:nvSpPr>
            <p:cNvPr id="1064" name="TextBox 1063">
              <a:extLst>
                <a:ext uri="{FF2B5EF4-FFF2-40B4-BE49-F238E27FC236}">
                  <a16:creationId xmlns:a16="http://schemas.microsoft.com/office/drawing/2014/main" id="{48B180D4-EB5F-F60A-1BF5-82EA8DC561BC}"/>
                </a:ext>
              </a:extLst>
            </p:cNvPr>
            <p:cNvSpPr txBox="1"/>
            <p:nvPr/>
          </p:nvSpPr>
          <p:spPr>
            <a:xfrm rot="20160897">
              <a:off x="7505859" y="2916789"/>
              <a:ext cx="674737" cy="315423"/>
            </a:xfrm>
            <a:prstGeom prst="rect">
              <a:avLst/>
            </a:prstGeom>
            <a:noFill/>
          </p:spPr>
          <p:txBody>
            <a:bodyPr wrap="square" lIns="0" rIns="0" rtlCol="0">
              <a:spAutoFit/>
            </a:bodyPr>
            <a:lstStyle/>
            <a:p>
              <a:pPr algn="ctr"/>
              <a:r>
                <a:rPr lang="en-US" sz="2133">
                  <a:latin typeface="+mj-lt"/>
                </a:rPr>
                <a:t>LOSS</a:t>
              </a:r>
            </a:p>
          </p:txBody>
        </p:sp>
        <p:sp>
          <p:nvSpPr>
            <p:cNvPr id="1065" name="TextBox 1064">
              <a:extLst>
                <a:ext uri="{FF2B5EF4-FFF2-40B4-BE49-F238E27FC236}">
                  <a16:creationId xmlns:a16="http://schemas.microsoft.com/office/drawing/2014/main" id="{36C49AB8-A428-8E07-25C6-6B325178DECC}"/>
                </a:ext>
              </a:extLst>
            </p:cNvPr>
            <p:cNvSpPr txBox="1"/>
            <p:nvPr/>
          </p:nvSpPr>
          <p:spPr>
            <a:xfrm rot="21009490">
              <a:off x="6550649" y="2209820"/>
              <a:ext cx="948783" cy="253916"/>
            </a:xfrm>
            <a:prstGeom prst="rect">
              <a:avLst/>
            </a:prstGeom>
            <a:noFill/>
          </p:spPr>
          <p:txBody>
            <a:bodyPr wrap="square" lIns="0" rIns="0" rtlCol="0">
              <a:spAutoFit/>
            </a:bodyPr>
            <a:lstStyle/>
            <a:p>
              <a:pPr algn="ctr"/>
              <a:r>
                <a:rPr lang="en-US" sz="1600">
                  <a:latin typeface="+mj-lt"/>
                </a:rPr>
                <a:t>PROPERTY</a:t>
              </a:r>
            </a:p>
          </p:txBody>
        </p:sp>
        <p:sp>
          <p:nvSpPr>
            <p:cNvPr id="1066" name="TextBox 1065">
              <a:extLst>
                <a:ext uri="{FF2B5EF4-FFF2-40B4-BE49-F238E27FC236}">
                  <a16:creationId xmlns:a16="http://schemas.microsoft.com/office/drawing/2014/main" id="{366E96A9-766D-F321-763F-A9AB42C75344}"/>
                </a:ext>
              </a:extLst>
            </p:cNvPr>
            <p:cNvSpPr txBox="1"/>
            <p:nvPr/>
          </p:nvSpPr>
          <p:spPr>
            <a:xfrm rot="21151501">
              <a:off x="6532226" y="1992893"/>
              <a:ext cx="510471" cy="192409"/>
            </a:xfrm>
            <a:prstGeom prst="rect">
              <a:avLst/>
            </a:prstGeom>
            <a:noFill/>
          </p:spPr>
          <p:txBody>
            <a:bodyPr wrap="square" lIns="0" rIns="0" rtlCol="0">
              <a:spAutoFit/>
            </a:bodyPr>
            <a:lstStyle/>
            <a:p>
              <a:pPr algn="ctr"/>
              <a:r>
                <a:rPr lang="en-US" sz="1067">
                  <a:latin typeface="+mj-lt"/>
                </a:rPr>
                <a:t>BILLION</a:t>
              </a:r>
            </a:p>
          </p:txBody>
        </p:sp>
        <p:sp>
          <p:nvSpPr>
            <p:cNvPr id="1067" name="TextBox 1066">
              <a:extLst>
                <a:ext uri="{FF2B5EF4-FFF2-40B4-BE49-F238E27FC236}">
                  <a16:creationId xmlns:a16="http://schemas.microsoft.com/office/drawing/2014/main" id="{EE014B85-BB30-6052-6E8B-AC458691B634}"/>
                </a:ext>
              </a:extLst>
            </p:cNvPr>
            <p:cNvSpPr txBox="1"/>
            <p:nvPr/>
          </p:nvSpPr>
          <p:spPr>
            <a:xfrm rot="1717521">
              <a:off x="5334509" y="3350082"/>
              <a:ext cx="896228" cy="438581"/>
            </a:xfrm>
            <a:prstGeom prst="rect">
              <a:avLst/>
            </a:prstGeom>
            <a:noFill/>
          </p:spPr>
          <p:txBody>
            <a:bodyPr wrap="square" lIns="0" rIns="0" rtlCol="0">
              <a:spAutoFit/>
            </a:bodyPr>
            <a:lstStyle/>
            <a:p>
              <a:pPr algn="r"/>
              <a:r>
                <a:rPr lang="en-US" sz="1600">
                  <a:latin typeface="+mj-lt"/>
                </a:rPr>
                <a:t>ATTACHING</a:t>
              </a:r>
            </a:p>
            <a:p>
              <a:pPr algn="r"/>
              <a:r>
                <a:rPr lang="en-US" sz="1600">
                  <a:latin typeface="+mj-lt"/>
                </a:rPr>
                <a:t>DATE</a:t>
              </a:r>
            </a:p>
          </p:txBody>
        </p:sp>
        <p:sp>
          <p:nvSpPr>
            <p:cNvPr id="1068" name="TextBox 1067">
              <a:extLst>
                <a:ext uri="{FF2B5EF4-FFF2-40B4-BE49-F238E27FC236}">
                  <a16:creationId xmlns:a16="http://schemas.microsoft.com/office/drawing/2014/main" id="{D61FA0F3-9F57-E7E2-F77F-FE99D4D51CE1}"/>
                </a:ext>
              </a:extLst>
            </p:cNvPr>
            <p:cNvSpPr txBox="1"/>
            <p:nvPr/>
          </p:nvSpPr>
          <p:spPr>
            <a:xfrm rot="17183001">
              <a:off x="6083630" y="2288072"/>
              <a:ext cx="777745" cy="223091"/>
            </a:xfrm>
            <a:prstGeom prst="rect">
              <a:avLst/>
            </a:prstGeom>
            <a:noFill/>
          </p:spPr>
          <p:txBody>
            <a:bodyPr wrap="square" lIns="0" rIns="0" rtlCol="0">
              <a:spAutoFit/>
            </a:bodyPr>
            <a:lstStyle/>
            <a:p>
              <a:pPr algn="ctr"/>
              <a:r>
                <a:rPr lang="en-US" sz="1333">
                  <a:latin typeface="+mj-lt"/>
                </a:rPr>
                <a:t>EXCESS</a:t>
              </a:r>
            </a:p>
          </p:txBody>
        </p:sp>
        <p:sp>
          <p:nvSpPr>
            <p:cNvPr id="1069" name="TextBox 1068">
              <a:extLst>
                <a:ext uri="{FF2B5EF4-FFF2-40B4-BE49-F238E27FC236}">
                  <a16:creationId xmlns:a16="http://schemas.microsoft.com/office/drawing/2014/main" id="{0C301FDC-4FF2-E608-952A-3ADB87308CCE}"/>
                </a:ext>
              </a:extLst>
            </p:cNvPr>
            <p:cNvSpPr txBox="1"/>
            <p:nvPr/>
          </p:nvSpPr>
          <p:spPr>
            <a:xfrm rot="21094421">
              <a:off x="5890347" y="2539814"/>
              <a:ext cx="499696" cy="192409"/>
            </a:xfrm>
            <a:prstGeom prst="rect">
              <a:avLst/>
            </a:prstGeom>
            <a:noFill/>
          </p:spPr>
          <p:txBody>
            <a:bodyPr wrap="square" lIns="0" rIns="0" rtlCol="0">
              <a:spAutoFit/>
            </a:bodyPr>
            <a:lstStyle/>
            <a:p>
              <a:pPr algn="ctr"/>
              <a:r>
                <a:rPr lang="en-US" sz="1067">
                  <a:latin typeface="+mj-lt"/>
                </a:rPr>
                <a:t>MILLION</a:t>
              </a:r>
            </a:p>
          </p:txBody>
        </p:sp>
        <p:sp>
          <p:nvSpPr>
            <p:cNvPr id="1070" name="TextBox 1069">
              <a:extLst>
                <a:ext uri="{FF2B5EF4-FFF2-40B4-BE49-F238E27FC236}">
                  <a16:creationId xmlns:a16="http://schemas.microsoft.com/office/drawing/2014/main" id="{28617DDB-3007-C3BF-AED3-B5905E881D1A}"/>
                </a:ext>
              </a:extLst>
            </p:cNvPr>
            <p:cNvSpPr txBox="1"/>
            <p:nvPr/>
          </p:nvSpPr>
          <p:spPr>
            <a:xfrm rot="20333065">
              <a:off x="5499735" y="2433688"/>
              <a:ext cx="878452" cy="223091"/>
            </a:xfrm>
            <a:prstGeom prst="rect">
              <a:avLst/>
            </a:prstGeom>
            <a:noFill/>
          </p:spPr>
          <p:txBody>
            <a:bodyPr wrap="square" lIns="0" rIns="0" rtlCol="0">
              <a:spAutoFit/>
            </a:bodyPr>
            <a:lstStyle/>
            <a:p>
              <a:pPr algn="ctr"/>
              <a:r>
                <a:rPr lang="en-US" sz="1333">
                  <a:solidFill>
                    <a:schemeClr val="tx1">
                      <a:lumMod val="40000"/>
                      <a:lumOff val="60000"/>
                    </a:schemeClr>
                  </a:solidFill>
                  <a:latin typeface="+mj-lt"/>
                </a:rPr>
                <a:t>WINDSTORM</a:t>
              </a:r>
            </a:p>
          </p:txBody>
        </p:sp>
        <p:sp>
          <p:nvSpPr>
            <p:cNvPr id="1071" name="TextBox 1070">
              <a:extLst>
                <a:ext uri="{FF2B5EF4-FFF2-40B4-BE49-F238E27FC236}">
                  <a16:creationId xmlns:a16="http://schemas.microsoft.com/office/drawing/2014/main" id="{1D42149B-A4B5-75B0-5E48-FDF570A23993}"/>
                </a:ext>
              </a:extLst>
            </p:cNvPr>
            <p:cNvSpPr txBox="1"/>
            <p:nvPr/>
          </p:nvSpPr>
          <p:spPr>
            <a:xfrm rot="360981">
              <a:off x="5269601" y="2059359"/>
              <a:ext cx="1166225" cy="284742"/>
            </a:xfrm>
            <a:prstGeom prst="rect">
              <a:avLst/>
            </a:prstGeom>
            <a:noFill/>
          </p:spPr>
          <p:txBody>
            <a:bodyPr wrap="square" lIns="0" rIns="0" rtlCol="0">
              <a:spAutoFit/>
            </a:bodyPr>
            <a:lstStyle/>
            <a:p>
              <a:pPr algn="ctr"/>
              <a:r>
                <a:rPr lang="en-US" sz="1867">
                  <a:latin typeface="+mj-lt"/>
                </a:rPr>
                <a:t>ACTUARIAL</a:t>
              </a:r>
            </a:p>
          </p:txBody>
        </p:sp>
        <p:sp>
          <p:nvSpPr>
            <p:cNvPr id="1072" name="TextBox 1071">
              <a:extLst>
                <a:ext uri="{FF2B5EF4-FFF2-40B4-BE49-F238E27FC236}">
                  <a16:creationId xmlns:a16="http://schemas.microsoft.com/office/drawing/2014/main" id="{F2761BAD-CFAB-9A7B-BF52-99AE86259CB0}"/>
                </a:ext>
              </a:extLst>
            </p:cNvPr>
            <p:cNvSpPr txBox="1"/>
            <p:nvPr/>
          </p:nvSpPr>
          <p:spPr>
            <a:xfrm rot="437186">
              <a:off x="5627722" y="1958731"/>
              <a:ext cx="930785" cy="207749"/>
            </a:xfrm>
            <a:prstGeom prst="rect">
              <a:avLst/>
            </a:prstGeom>
            <a:noFill/>
          </p:spPr>
          <p:txBody>
            <a:bodyPr wrap="square" lIns="0" rIns="0" rtlCol="0">
              <a:spAutoFit/>
            </a:bodyPr>
            <a:lstStyle/>
            <a:p>
              <a:pPr algn="ctr"/>
              <a:r>
                <a:rPr lang="en-US" sz="1200">
                  <a:latin typeface="+mj-lt"/>
                </a:rPr>
                <a:t>PERIODSURPLUS</a:t>
              </a:r>
            </a:p>
          </p:txBody>
        </p:sp>
        <p:sp>
          <p:nvSpPr>
            <p:cNvPr id="1073" name="TextBox 1072">
              <a:extLst>
                <a:ext uri="{FF2B5EF4-FFF2-40B4-BE49-F238E27FC236}">
                  <a16:creationId xmlns:a16="http://schemas.microsoft.com/office/drawing/2014/main" id="{2707DD88-61C2-4218-957F-EA28FB0ADBD7}"/>
                </a:ext>
              </a:extLst>
            </p:cNvPr>
            <p:cNvSpPr txBox="1"/>
            <p:nvPr/>
          </p:nvSpPr>
          <p:spPr>
            <a:xfrm rot="17845284">
              <a:off x="5631704" y="1627086"/>
              <a:ext cx="718936" cy="176924"/>
            </a:xfrm>
            <a:prstGeom prst="rect">
              <a:avLst/>
            </a:prstGeom>
            <a:noFill/>
          </p:spPr>
          <p:txBody>
            <a:bodyPr wrap="square" lIns="0" rIns="0" rtlCol="0">
              <a:spAutoFit/>
            </a:bodyPr>
            <a:lstStyle/>
            <a:p>
              <a:pPr algn="ctr"/>
              <a:r>
                <a:rPr lang="en-US" sz="933">
                  <a:solidFill>
                    <a:schemeClr val="tx1">
                      <a:lumMod val="60000"/>
                      <a:lumOff val="40000"/>
                    </a:schemeClr>
                  </a:solidFill>
                  <a:latin typeface="+mj-lt"/>
                </a:rPr>
                <a:t>SMOOTHING</a:t>
              </a:r>
            </a:p>
          </p:txBody>
        </p:sp>
        <p:sp>
          <p:nvSpPr>
            <p:cNvPr id="1074" name="TextBox 1073">
              <a:extLst>
                <a:ext uri="{FF2B5EF4-FFF2-40B4-BE49-F238E27FC236}">
                  <a16:creationId xmlns:a16="http://schemas.microsoft.com/office/drawing/2014/main" id="{9496EB8D-C1FE-71D6-9D54-548126E04DD8}"/>
                </a:ext>
              </a:extLst>
            </p:cNvPr>
            <p:cNvSpPr txBox="1"/>
            <p:nvPr/>
          </p:nvSpPr>
          <p:spPr>
            <a:xfrm rot="20274499">
              <a:off x="5168738" y="2378048"/>
              <a:ext cx="975192" cy="253916"/>
            </a:xfrm>
            <a:prstGeom prst="rect">
              <a:avLst/>
            </a:prstGeom>
            <a:noFill/>
          </p:spPr>
          <p:txBody>
            <a:bodyPr wrap="square" lIns="0" rIns="0" rtlCol="0">
              <a:spAutoFit/>
            </a:bodyPr>
            <a:lstStyle/>
            <a:p>
              <a:pPr algn="ctr"/>
              <a:r>
                <a:rPr lang="en-US" sz="1600">
                  <a:solidFill>
                    <a:schemeClr val="accent3"/>
                  </a:solidFill>
                  <a:latin typeface="Poppins" panose="00000500000000000000" pitchFamily="2" charset="0"/>
                  <a:cs typeface="Poppins" panose="00000500000000000000" pitchFamily="2" charset="0"/>
                </a:rPr>
                <a:t>PORTFOLIO</a:t>
              </a:r>
            </a:p>
          </p:txBody>
        </p:sp>
        <p:sp>
          <p:nvSpPr>
            <p:cNvPr id="1075" name="TextBox 1074">
              <a:extLst>
                <a:ext uri="{FF2B5EF4-FFF2-40B4-BE49-F238E27FC236}">
                  <a16:creationId xmlns:a16="http://schemas.microsoft.com/office/drawing/2014/main" id="{D4AA86EB-7CB6-DC8D-2970-EB2493F83F50}"/>
                </a:ext>
              </a:extLst>
            </p:cNvPr>
            <p:cNvSpPr txBox="1"/>
            <p:nvPr/>
          </p:nvSpPr>
          <p:spPr>
            <a:xfrm>
              <a:off x="6995817" y="3463699"/>
              <a:ext cx="403176" cy="207749"/>
            </a:xfrm>
            <a:prstGeom prst="rect">
              <a:avLst/>
            </a:prstGeom>
            <a:noFill/>
          </p:spPr>
          <p:txBody>
            <a:bodyPr wrap="square" lIns="0" rIns="0" rtlCol="0">
              <a:spAutoFit/>
            </a:bodyPr>
            <a:lstStyle/>
            <a:p>
              <a:pPr algn="ctr"/>
              <a:r>
                <a:rPr lang="en-US" sz="1200">
                  <a:latin typeface="+mj-lt"/>
                </a:rPr>
                <a:t>EXCESS</a:t>
              </a:r>
            </a:p>
          </p:txBody>
        </p:sp>
        <p:sp>
          <p:nvSpPr>
            <p:cNvPr id="1076" name="TextBox 1075">
              <a:extLst>
                <a:ext uri="{FF2B5EF4-FFF2-40B4-BE49-F238E27FC236}">
                  <a16:creationId xmlns:a16="http://schemas.microsoft.com/office/drawing/2014/main" id="{B4FB2217-D2CB-771E-33DA-5EF86ABE14DE}"/>
                </a:ext>
              </a:extLst>
            </p:cNvPr>
            <p:cNvSpPr txBox="1"/>
            <p:nvPr/>
          </p:nvSpPr>
          <p:spPr>
            <a:xfrm rot="21000601">
              <a:off x="6665935" y="2216469"/>
              <a:ext cx="2227429" cy="284742"/>
            </a:xfrm>
            <a:prstGeom prst="rect">
              <a:avLst/>
            </a:prstGeom>
            <a:noFill/>
          </p:spPr>
          <p:txBody>
            <a:bodyPr wrap="square" lIns="0" rIns="0" rtlCol="0">
              <a:spAutoFit/>
            </a:bodyPr>
            <a:lstStyle/>
            <a:p>
              <a:pPr algn="ctr"/>
              <a:r>
                <a:rPr lang="en-US" sz="1867">
                  <a:latin typeface="Amasis MT Pro Medium" panose="020B0604020202020204" pitchFamily="18" charset="0"/>
                </a:rPr>
                <a:t>CLAIM</a:t>
              </a:r>
              <a:r>
                <a:rPr lang="en-US" sz="1600">
                  <a:latin typeface="+mj-lt"/>
                </a:rPr>
                <a:t>PROPORTIONAL</a:t>
              </a:r>
            </a:p>
          </p:txBody>
        </p:sp>
        <p:sp>
          <p:nvSpPr>
            <p:cNvPr id="1077" name="TextBox 1076">
              <a:extLst>
                <a:ext uri="{FF2B5EF4-FFF2-40B4-BE49-F238E27FC236}">
                  <a16:creationId xmlns:a16="http://schemas.microsoft.com/office/drawing/2014/main" id="{E48B23F2-6664-288E-8A75-394BE4495ABA}"/>
                </a:ext>
              </a:extLst>
            </p:cNvPr>
            <p:cNvSpPr txBox="1"/>
            <p:nvPr/>
          </p:nvSpPr>
          <p:spPr>
            <a:xfrm rot="21030634">
              <a:off x="6461877" y="2417118"/>
              <a:ext cx="487428" cy="223091"/>
            </a:xfrm>
            <a:prstGeom prst="rect">
              <a:avLst/>
            </a:prstGeom>
            <a:noFill/>
          </p:spPr>
          <p:txBody>
            <a:bodyPr wrap="square" lIns="0" rIns="0" rtlCol="0">
              <a:spAutoFit/>
            </a:bodyPr>
            <a:lstStyle/>
            <a:p>
              <a:pPr algn="ctr"/>
              <a:r>
                <a:rPr lang="en-US" sz="1333">
                  <a:solidFill>
                    <a:schemeClr val="tx1">
                      <a:lumMod val="20000"/>
                      <a:lumOff val="80000"/>
                    </a:schemeClr>
                  </a:solidFill>
                  <a:latin typeface="+mj-lt"/>
                </a:rPr>
                <a:t>RATA</a:t>
              </a:r>
            </a:p>
          </p:txBody>
        </p:sp>
        <p:sp>
          <p:nvSpPr>
            <p:cNvPr id="1078" name="TextBox 1077">
              <a:extLst>
                <a:ext uri="{FF2B5EF4-FFF2-40B4-BE49-F238E27FC236}">
                  <a16:creationId xmlns:a16="http://schemas.microsoft.com/office/drawing/2014/main" id="{942BF0DB-D7F2-940C-9F32-F214FEAFA3C4}"/>
                </a:ext>
              </a:extLst>
            </p:cNvPr>
            <p:cNvSpPr txBox="1"/>
            <p:nvPr/>
          </p:nvSpPr>
          <p:spPr>
            <a:xfrm rot="20970438">
              <a:off x="7396024" y="2142036"/>
              <a:ext cx="640131" cy="223091"/>
            </a:xfrm>
            <a:prstGeom prst="rect">
              <a:avLst/>
            </a:prstGeom>
            <a:noFill/>
          </p:spPr>
          <p:txBody>
            <a:bodyPr wrap="square" lIns="0" rIns="0" rtlCol="0">
              <a:spAutoFit/>
            </a:bodyPr>
            <a:lstStyle/>
            <a:p>
              <a:pPr algn="ctr"/>
              <a:r>
                <a:rPr lang="en-US" sz="1333">
                  <a:solidFill>
                    <a:schemeClr val="accent3">
                      <a:lumMod val="60000"/>
                      <a:lumOff val="40000"/>
                    </a:schemeClr>
                  </a:solidFill>
                  <a:latin typeface="+mj-lt"/>
                </a:rPr>
                <a:t>RELIEF</a:t>
              </a:r>
            </a:p>
          </p:txBody>
        </p:sp>
        <p:sp>
          <p:nvSpPr>
            <p:cNvPr id="1079" name="TextBox 1078">
              <a:extLst>
                <a:ext uri="{FF2B5EF4-FFF2-40B4-BE49-F238E27FC236}">
                  <a16:creationId xmlns:a16="http://schemas.microsoft.com/office/drawing/2014/main" id="{08BDDD10-355F-117D-3F01-1CE310D3DDE3}"/>
                </a:ext>
              </a:extLst>
            </p:cNvPr>
            <p:cNvSpPr txBox="1"/>
            <p:nvPr/>
          </p:nvSpPr>
          <p:spPr>
            <a:xfrm rot="21118712">
              <a:off x="6078253" y="3212043"/>
              <a:ext cx="1166225" cy="357791"/>
            </a:xfrm>
            <a:prstGeom prst="rect">
              <a:avLst/>
            </a:prstGeom>
            <a:noFill/>
          </p:spPr>
          <p:txBody>
            <a:bodyPr wrap="square" lIns="0" rIns="0" rtlCol="0">
              <a:spAutoFit/>
            </a:bodyPr>
            <a:lstStyle/>
            <a:p>
              <a:pPr>
                <a:lnSpc>
                  <a:spcPts val="1467"/>
                </a:lnSpc>
              </a:pPr>
              <a:r>
                <a:rPr lang="en-US" sz="1533" b="1">
                  <a:cs typeface="Times New Roman" panose="02020603050405020304" pitchFamily="18" charset="0"/>
                </a:rPr>
                <a:t>REINSURANCE</a:t>
              </a:r>
            </a:p>
            <a:p>
              <a:pPr>
                <a:lnSpc>
                  <a:spcPts val="1467"/>
                </a:lnSpc>
              </a:pPr>
              <a:r>
                <a:rPr lang="en-US" sz="1533" b="1">
                  <a:cs typeface="Times New Roman" panose="02020603050405020304" pitchFamily="18" charset="0"/>
                </a:rPr>
                <a:t>COVERAGE</a:t>
              </a:r>
            </a:p>
          </p:txBody>
        </p:sp>
        <p:sp>
          <p:nvSpPr>
            <p:cNvPr id="1080" name="TextBox 1079">
              <a:extLst>
                <a:ext uri="{FF2B5EF4-FFF2-40B4-BE49-F238E27FC236}">
                  <a16:creationId xmlns:a16="http://schemas.microsoft.com/office/drawing/2014/main" id="{2E87A16F-FFC3-0D52-4884-6A9E1334164A}"/>
                </a:ext>
              </a:extLst>
            </p:cNvPr>
            <p:cNvSpPr txBox="1"/>
            <p:nvPr/>
          </p:nvSpPr>
          <p:spPr>
            <a:xfrm>
              <a:off x="7005841" y="3333400"/>
              <a:ext cx="927644" cy="217319"/>
            </a:xfrm>
            <a:prstGeom prst="rect">
              <a:avLst/>
            </a:prstGeom>
            <a:noFill/>
          </p:spPr>
          <p:txBody>
            <a:bodyPr wrap="square" lIns="0" rIns="0" rtlCol="0">
              <a:spAutoFit/>
            </a:bodyPr>
            <a:lstStyle/>
            <a:p>
              <a:pPr algn="ctr">
                <a:lnSpc>
                  <a:spcPts val="1200"/>
                </a:lnSpc>
              </a:pPr>
              <a:r>
                <a:rPr lang="en-US" sz="2133" b="1">
                  <a:latin typeface="Dubai" panose="020B0503030403030204" pitchFamily="34" charset="-78"/>
                  <a:cs typeface="Dubai" panose="020B0503030403030204" pitchFamily="34" charset="-78"/>
                </a:rPr>
                <a:t>NUMBER</a:t>
              </a:r>
            </a:p>
          </p:txBody>
        </p:sp>
        <p:sp>
          <p:nvSpPr>
            <p:cNvPr id="1081" name="TextBox 1080">
              <a:extLst>
                <a:ext uri="{FF2B5EF4-FFF2-40B4-BE49-F238E27FC236}">
                  <a16:creationId xmlns:a16="http://schemas.microsoft.com/office/drawing/2014/main" id="{FEB6927F-68F2-DBC3-D176-F25D993B2F93}"/>
                </a:ext>
              </a:extLst>
            </p:cNvPr>
            <p:cNvSpPr txBox="1"/>
            <p:nvPr/>
          </p:nvSpPr>
          <p:spPr>
            <a:xfrm rot="941387">
              <a:off x="6922405" y="3031486"/>
              <a:ext cx="648829" cy="223091"/>
            </a:xfrm>
            <a:prstGeom prst="rect">
              <a:avLst/>
            </a:prstGeom>
            <a:noFill/>
          </p:spPr>
          <p:txBody>
            <a:bodyPr wrap="square" lIns="0" rIns="0" rtlCol="0">
              <a:spAutoFit/>
            </a:bodyPr>
            <a:lstStyle/>
            <a:p>
              <a:pPr algn="ctr"/>
              <a:r>
                <a:rPr lang="en-US" sz="1333">
                  <a:latin typeface="+mj-lt"/>
                </a:rPr>
                <a:t>TREADY</a:t>
              </a:r>
            </a:p>
          </p:txBody>
        </p:sp>
        <p:sp>
          <p:nvSpPr>
            <p:cNvPr id="1082" name="TextBox 1081">
              <a:extLst>
                <a:ext uri="{FF2B5EF4-FFF2-40B4-BE49-F238E27FC236}">
                  <a16:creationId xmlns:a16="http://schemas.microsoft.com/office/drawing/2014/main" id="{1ECFE995-1BB7-6F8D-EA99-01AC8C369950}"/>
                </a:ext>
              </a:extLst>
            </p:cNvPr>
            <p:cNvSpPr txBox="1"/>
            <p:nvPr/>
          </p:nvSpPr>
          <p:spPr>
            <a:xfrm rot="19873908">
              <a:off x="7827208" y="2900995"/>
              <a:ext cx="1166225" cy="368370"/>
            </a:xfrm>
            <a:prstGeom prst="rect">
              <a:avLst/>
            </a:prstGeom>
            <a:noFill/>
          </p:spPr>
          <p:txBody>
            <a:bodyPr wrap="square" lIns="0" rIns="0" rtlCol="0">
              <a:spAutoFit/>
            </a:bodyPr>
            <a:lstStyle/>
            <a:p>
              <a:pPr>
                <a:lnSpc>
                  <a:spcPts val="1467"/>
                </a:lnSpc>
              </a:pPr>
              <a:r>
                <a:rPr lang="en-US" sz="1733">
                  <a:solidFill>
                    <a:schemeClr val="tx1">
                      <a:lumMod val="60000"/>
                      <a:lumOff val="40000"/>
                    </a:schemeClr>
                  </a:solidFill>
                  <a:latin typeface="+mj-lt"/>
                </a:rPr>
                <a:t>BUSINESS</a:t>
              </a:r>
              <a:br>
                <a:rPr lang="en-US" sz="1733">
                  <a:solidFill>
                    <a:schemeClr val="tx1">
                      <a:lumMod val="60000"/>
                      <a:lumOff val="40000"/>
                    </a:schemeClr>
                  </a:solidFill>
                  <a:latin typeface="+mj-lt"/>
                </a:rPr>
              </a:br>
              <a:r>
                <a:rPr lang="en-US" sz="1733">
                  <a:solidFill>
                    <a:schemeClr val="tx1">
                      <a:lumMod val="60000"/>
                      <a:lumOff val="40000"/>
                    </a:schemeClr>
                  </a:solidFill>
                  <a:latin typeface="+mj-lt"/>
                </a:rPr>
                <a:t>BASIC</a:t>
              </a:r>
            </a:p>
          </p:txBody>
        </p:sp>
        <p:sp>
          <p:nvSpPr>
            <p:cNvPr id="1083" name="TextBox 1082">
              <a:extLst>
                <a:ext uri="{FF2B5EF4-FFF2-40B4-BE49-F238E27FC236}">
                  <a16:creationId xmlns:a16="http://schemas.microsoft.com/office/drawing/2014/main" id="{730E5147-FE14-4302-B9E5-F2842CF9C741}"/>
                </a:ext>
              </a:extLst>
            </p:cNvPr>
            <p:cNvSpPr txBox="1"/>
            <p:nvPr/>
          </p:nvSpPr>
          <p:spPr>
            <a:xfrm>
              <a:off x="7636445" y="3494471"/>
              <a:ext cx="845348" cy="234872"/>
            </a:xfrm>
            <a:prstGeom prst="rect">
              <a:avLst/>
            </a:prstGeom>
            <a:noFill/>
          </p:spPr>
          <p:txBody>
            <a:bodyPr wrap="square" lIns="0" rIns="0" rtlCol="0">
              <a:spAutoFit/>
            </a:bodyPr>
            <a:lstStyle/>
            <a:p>
              <a:pPr>
                <a:lnSpc>
                  <a:spcPts val="1467"/>
                </a:lnSpc>
              </a:pPr>
              <a:r>
                <a:rPr lang="en-US" sz="2133">
                  <a:solidFill>
                    <a:schemeClr val="accent3"/>
                  </a:solidFill>
                  <a:latin typeface="+mj-lt"/>
                </a:rPr>
                <a:t>REVIEW</a:t>
              </a:r>
            </a:p>
          </p:txBody>
        </p:sp>
        <p:sp>
          <p:nvSpPr>
            <p:cNvPr id="1084" name="TextBox 1083">
              <a:extLst>
                <a:ext uri="{FF2B5EF4-FFF2-40B4-BE49-F238E27FC236}">
                  <a16:creationId xmlns:a16="http://schemas.microsoft.com/office/drawing/2014/main" id="{E7102603-6DB8-9CA1-BDC9-251ECD74DE1E}"/>
                </a:ext>
              </a:extLst>
            </p:cNvPr>
            <p:cNvSpPr txBox="1"/>
            <p:nvPr/>
          </p:nvSpPr>
          <p:spPr>
            <a:xfrm>
              <a:off x="7573545" y="3668722"/>
              <a:ext cx="1166225" cy="213520"/>
            </a:xfrm>
            <a:prstGeom prst="rect">
              <a:avLst/>
            </a:prstGeom>
            <a:noFill/>
          </p:spPr>
          <p:txBody>
            <a:bodyPr wrap="square" lIns="0" rIns="0" rtlCol="0">
              <a:spAutoFit/>
            </a:bodyPr>
            <a:lstStyle/>
            <a:p>
              <a:pPr>
                <a:lnSpc>
                  <a:spcPts val="1467"/>
                </a:lnSpc>
              </a:pPr>
              <a:r>
                <a:rPr lang="en-US" sz="1600">
                  <a:latin typeface="Impact" panose="020B0806030902050204" pitchFamily="34" charset="0"/>
                </a:rPr>
                <a:t>JURISDICTIONS</a:t>
              </a:r>
            </a:p>
          </p:txBody>
        </p:sp>
        <p:sp>
          <p:nvSpPr>
            <p:cNvPr id="1085" name="TextBox 1084">
              <a:extLst>
                <a:ext uri="{FF2B5EF4-FFF2-40B4-BE49-F238E27FC236}">
                  <a16:creationId xmlns:a16="http://schemas.microsoft.com/office/drawing/2014/main" id="{8BCDB02B-A402-00E5-A437-3B6439725711}"/>
                </a:ext>
              </a:extLst>
            </p:cNvPr>
            <p:cNvSpPr txBox="1"/>
            <p:nvPr/>
          </p:nvSpPr>
          <p:spPr>
            <a:xfrm>
              <a:off x="7547101" y="3823352"/>
              <a:ext cx="1166225" cy="213520"/>
            </a:xfrm>
            <a:prstGeom prst="rect">
              <a:avLst/>
            </a:prstGeom>
            <a:noFill/>
          </p:spPr>
          <p:txBody>
            <a:bodyPr wrap="square" lIns="0" rIns="0" rtlCol="0">
              <a:spAutoFit/>
            </a:bodyPr>
            <a:lstStyle/>
            <a:p>
              <a:pPr>
                <a:lnSpc>
                  <a:spcPts val="1467"/>
                </a:lnSpc>
              </a:pPr>
              <a:r>
                <a:rPr lang="en-US" sz="1333" b="1">
                  <a:latin typeface="+mj-lt"/>
                </a:rPr>
                <a:t>UNDERLYING</a:t>
              </a:r>
            </a:p>
          </p:txBody>
        </p:sp>
        <p:sp>
          <p:nvSpPr>
            <p:cNvPr id="1086" name="TextBox 1085">
              <a:extLst>
                <a:ext uri="{FF2B5EF4-FFF2-40B4-BE49-F238E27FC236}">
                  <a16:creationId xmlns:a16="http://schemas.microsoft.com/office/drawing/2014/main" id="{26440ED6-A5D6-4018-D78D-FC12FA3E7319}"/>
                </a:ext>
              </a:extLst>
            </p:cNvPr>
            <p:cNvSpPr txBox="1"/>
            <p:nvPr/>
          </p:nvSpPr>
          <p:spPr>
            <a:xfrm>
              <a:off x="7456951" y="4019321"/>
              <a:ext cx="1166225" cy="234872"/>
            </a:xfrm>
            <a:prstGeom prst="rect">
              <a:avLst/>
            </a:prstGeom>
            <a:noFill/>
          </p:spPr>
          <p:txBody>
            <a:bodyPr wrap="square" lIns="0" rIns="0" rtlCol="0">
              <a:spAutoFit/>
            </a:bodyPr>
            <a:lstStyle/>
            <a:p>
              <a:pPr algn="ctr">
                <a:lnSpc>
                  <a:spcPts val="1467"/>
                </a:lnSpc>
              </a:pPr>
              <a:r>
                <a:rPr lang="en-US" sz="2133">
                  <a:latin typeface="+mj-lt"/>
                </a:rPr>
                <a:t>CONTRACT</a:t>
              </a:r>
            </a:p>
          </p:txBody>
        </p:sp>
        <p:sp>
          <p:nvSpPr>
            <p:cNvPr id="1087" name="TextBox 1086">
              <a:extLst>
                <a:ext uri="{FF2B5EF4-FFF2-40B4-BE49-F238E27FC236}">
                  <a16:creationId xmlns:a16="http://schemas.microsoft.com/office/drawing/2014/main" id="{234FEAB6-F8B8-598F-85F7-C23D96EB3F6D}"/>
                </a:ext>
              </a:extLst>
            </p:cNvPr>
            <p:cNvSpPr txBox="1"/>
            <p:nvPr/>
          </p:nvSpPr>
          <p:spPr>
            <a:xfrm rot="19223180">
              <a:off x="6566255" y="3732336"/>
              <a:ext cx="446579" cy="223091"/>
            </a:xfrm>
            <a:prstGeom prst="rect">
              <a:avLst/>
            </a:prstGeom>
            <a:noFill/>
          </p:spPr>
          <p:txBody>
            <a:bodyPr wrap="square" lIns="0" rIns="0" rtlCol="0">
              <a:spAutoFit/>
            </a:bodyPr>
            <a:lstStyle/>
            <a:p>
              <a:pPr algn="ctr"/>
              <a:r>
                <a:rPr lang="en-US" sz="1333">
                  <a:latin typeface="+mj-lt"/>
                </a:rPr>
                <a:t>LOCAL</a:t>
              </a:r>
            </a:p>
          </p:txBody>
        </p:sp>
        <p:sp>
          <p:nvSpPr>
            <p:cNvPr id="1088" name="TextBox 1087">
              <a:extLst>
                <a:ext uri="{FF2B5EF4-FFF2-40B4-BE49-F238E27FC236}">
                  <a16:creationId xmlns:a16="http://schemas.microsoft.com/office/drawing/2014/main" id="{8E498D31-21C0-5289-6EB9-DDD63CF1B8DE}"/>
                </a:ext>
              </a:extLst>
            </p:cNvPr>
            <p:cNvSpPr txBox="1"/>
            <p:nvPr/>
          </p:nvSpPr>
          <p:spPr>
            <a:xfrm rot="4719633">
              <a:off x="7221944" y="3915262"/>
              <a:ext cx="441870" cy="192409"/>
            </a:xfrm>
            <a:prstGeom prst="rect">
              <a:avLst/>
            </a:prstGeom>
            <a:noFill/>
          </p:spPr>
          <p:txBody>
            <a:bodyPr wrap="square" lIns="0" rIns="0" rtlCol="0">
              <a:spAutoFit/>
            </a:bodyPr>
            <a:lstStyle/>
            <a:p>
              <a:pPr algn="ctr"/>
              <a:r>
                <a:rPr lang="en-US" sz="1067">
                  <a:latin typeface="+mj-lt"/>
                </a:rPr>
                <a:t>INCUR</a:t>
              </a:r>
            </a:p>
          </p:txBody>
        </p:sp>
        <p:sp>
          <p:nvSpPr>
            <p:cNvPr id="1089" name="TextBox 1088">
              <a:extLst>
                <a:ext uri="{FF2B5EF4-FFF2-40B4-BE49-F238E27FC236}">
                  <a16:creationId xmlns:a16="http://schemas.microsoft.com/office/drawing/2014/main" id="{B771E976-6655-DF60-423B-F8DA8ED0C0CE}"/>
                </a:ext>
              </a:extLst>
            </p:cNvPr>
            <p:cNvSpPr txBox="1"/>
            <p:nvPr/>
          </p:nvSpPr>
          <p:spPr>
            <a:xfrm rot="966274">
              <a:off x="6300538" y="4110232"/>
              <a:ext cx="1019907" cy="331148"/>
            </a:xfrm>
            <a:prstGeom prst="rect">
              <a:avLst/>
            </a:prstGeom>
            <a:noFill/>
          </p:spPr>
          <p:txBody>
            <a:bodyPr wrap="square" lIns="0" rIns="0" rtlCol="0">
              <a:spAutoFit/>
            </a:bodyPr>
            <a:lstStyle/>
            <a:p>
              <a:pPr>
                <a:lnSpc>
                  <a:spcPts val="1333"/>
                </a:lnSpc>
              </a:pPr>
              <a:r>
                <a:rPr lang="en-US" sz="1600" b="1">
                  <a:latin typeface="+mj-lt"/>
                  <a:cs typeface="Times New Roman" panose="02020603050405020304" pitchFamily="18" charset="0"/>
                </a:rPr>
                <a:t>POLICY</a:t>
              </a:r>
              <a:br>
                <a:rPr lang="en-US" sz="1600" b="1">
                  <a:latin typeface="+mj-lt"/>
                  <a:cs typeface="Times New Roman" panose="02020603050405020304" pitchFamily="18" charset="0"/>
                </a:rPr>
              </a:br>
              <a:r>
                <a:rPr lang="en-US" sz="1600" b="1">
                  <a:latin typeface="+mj-lt"/>
                  <a:cs typeface="Times New Roman" panose="02020603050405020304" pitchFamily="18" charset="0"/>
                </a:rPr>
                <a:t>FRONTING</a:t>
              </a:r>
            </a:p>
          </p:txBody>
        </p:sp>
        <p:sp>
          <p:nvSpPr>
            <p:cNvPr id="1090" name="TextBox 1089">
              <a:extLst>
                <a:ext uri="{FF2B5EF4-FFF2-40B4-BE49-F238E27FC236}">
                  <a16:creationId xmlns:a16="http://schemas.microsoft.com/office/drawing/2014/main" id="{D0DC2EB9-3036-55D5-28E8-732EE8B7A59D}"/>
                </a:ext>
              </a:extLst>
            </p:cNvPr>
            <p:cNvSpPr txBox="1"/>
            <p:nvPr/>
          </p:nvSpPr>
          <p:spPr>
            <a:xfrm rot="20447229">
              <a:off x="5801499" y="3866814"/>
              <a:ext cx="593655" cy="253916"/>
            </a:xfrm>
            <a:prstGeom prst="rect">
              <a:avLst/>
            </a:prstGeom>
            <a:noFill/>
          </p:spPr>
          <p:txBody>
            <a:bodyPr wrap="square" lIns="0" rIns="0" rtlCol="0">
              <a:spAutoFit/>
            </a:bodyPr>
            <a:lstStyle/>
            <a:p>
              <a:pPr algn="ctr"/>
              <a:r>
                <a:rPr lang="en-US" sz="1600">
                  <a:latin typeface="Amasis MT Pro Medium" panose="02040604050005020304" pitchFamily="18" charset="0"/>
                </a:rPr>
                <a:t>STATED</a:t>
              </a:r>
            </a:p>
          </p:txBody>
        </p:sp>
        <p:sp>
          <p:nvSpPr>
            <p:cNvPr id="1091" name="TextBox 1090">
              <a:extLst>
                <a:ext uri="{FF2B5EF4-FFF2-40B4-BE49-F238E27FC236}">
                  <a16:creationId xmlns:a16="http://schemas.microsoft.com/office/drawing/2014/main" id="{28F9127D-6A55-8953-0451-823717568692}"/>
                </a:ext>
              </a:extLst>
            </p:cNvPr>
            <p:cNvSpPr txBox="1"/>
            <p:nvPr/>
          </p:nvSpPr>
          <p:spPr>
            <a:xfrm rot="19403991">
              <a:off x="6404524" y="3656599"/>
              <a:ext cx="594751" cy="192409"/>
            </a:xfrm>
            <a:prstGeom prst="rect">
              <a:avLst/>
            </a:prstGeom>
            <a:noFill/>
          </p:spPr>
          <p:txBody>
            <a:bodyPr wrap="square" lIns="0" rIns="0" rtlCol="0">
              <a:spAutoFit/>
            </a:bodyPr>
            <a:lstStyle/>
            <a:p>
              <a:pPr algn="ctr"/>
              <a:r>
                <a:rPr lang="en-US" sz="1067" b="1">
                  <a:solidFill>
                    <a:schemeClr val="accent3"/>
                  </a:solidFill>
                  <a:latin typeface="+mj-lt"/>
                </a:rPr>
                <a:t>RETENTION</a:t>
              </a:r>
            </a:p>
          </p:txBody>
        </p:sp>
        <p:sp>
          <p:nvSpPr>
            <p:cNvPr id="1092" name="TextBox 1091">
              <a:extLst>
                <a:ext uri="{FF2B5EF4-FFF2-40B4-BE49-F238E27FC236}">
                  <a16:creationId xmlns:a16="http://schemas.microsoft.com/office/drawing/2014/main" id="{31AC6885-BA70-828D-8202-6515CD523055}"/>
                </a:ext>
              </a:extLst>
            </p:cNvPr>
            <p:cNvSpPr txBox="1"/>
            <p:nvPr/>
          </p:nvSpPr>
          <p:spPr>
            <a:xfrm rot="20183008">
              <a:off x="6216445" y="3516814"/>
              <a:ext cx="610516" cy="253916"/>
            </a:xfrm>
            <a:prstGeom prst="rect">
              <a:avLst/>
            </a:prstGeom>
            <a:noFill/>
          </p:spPr>
          <p:txBody>
            <a:bodyPr wrap="square" lIns="0" rIns="0" rtlCol="0">
              <a:spAutoFit/>
            </a:bodyPr>
            <a:lstStyle/>
            <a:p>
              <a:pPr algn="ctr"/>
              <a:r>
                <a:rPr lang="en-US" sz="1600" b="1">
                  <a:latin typeface="+mj-lt"/>
                </a:rPr>
                <a:t>CAPITAL</a:t>
              </a:r>
            </a:p>
          </p:txBody>
        </p:sp>
        <p:sp>
          <p:nvSpPr>
            <p:cNvPr id="1093" name="TextBox 1092">
              <a:extLst>
                <a:ext uri="{FF2B5EF4-FFF2-40B4-BE49-F238E27FC236}">
                  <a16:creationId xmlns:a16="http://schemas.microsoft.com/office/drawing/2014/main" id="{C40BDE08-3CB2-DBF6-D075-70248D5213B4}"/>
                </a:ext>
              </a:extLst>
            </p:cNvPr>
            <p:cNvSpPr txBox="1"/>
            <p:nvPr/>
          </p:nvSpPr>
          <p:spPr>
            <a:xfrm rot="1379665">
              <a:off x="6880072" y="4091558"/>
              <a:ext cx="766197" cy="315423"/>
            </a:xfrm>
            <a:prstGeom prst="rect">
              <a:avLst/>
            </a:prstGeom>
            <a:noFill/>
          </p:spPr>
          <p:txBody>
            <a:bodyPr wrap="square" lIns="0" rIns="0" rtlCol="0">
              <a:spAutoFit/>
            </a:bodyPr>
            <a:lstStyle/>
            <a:p>
              <a:pPr algn="ctr"/>
              <a:r>
                <a:rPr lang="en-US" sz="2133">
                  <a:solidFill>
                    <a:schemeClr val="accent2"/>
                  </a:solidFill>
                  <a:latin typeface="+mj-lt"/>
                </a:rPr>
                <a:t>INSURE</a:t>
              </a:r>
            </a:p>
          </p:txBody>
        </p:sp>
        <p:sp>
          <p:nvSpPr>
            <p:cNvPr id="1094" name="TextBox 1093">
              <a:extLst>
                <a:ext uri="{FF2B5EF4-FFF2-40B4-BE49-F238E27FC236}">
                  <a16:creationId xmlns:a16="http://schemas.microsoft.com/office/drawing/2014/main" id="{020A428F-790B-1FDF-1023-40736AAE625A}"/>
                </a:ext>
              </a:extLst>
            </p:cNvPr>
            <p:cNvSpPr txBox="1"/>
            <p:nvPr/>
          </p:nvSpPr>
          <p:spPr>
            <a:xfrm rot="19213192">
              <a:off x="6971662" y="3700657"/>
              <a:ext cx="644317" cy="223090"/>
            </a:xfrm>
            <a:prstGeom prst="rect">
              <a:avLst/>
            </a:prstGeom>
            <a:noFill/>
          </p:spPr>
          <p:txBody>
            <a:bodyPr wrap="square" lIns="0" rIns="0" rtlCol="0">
              <a:spAutoFit/>
            </a:bodyPr>
            <a:lstStyle/>
            <a:p>
              <a:pPr algn="ctr"/>
              <a:r>
                <a:rPr lang="en-US" sz="1333">
                  <a:solidFill>
                    <a:schemeClr val="tx1">
                      <a:lumMod val="40000"/>
                      <a:lumOff val="60000"/>
                    </a:schemeClr>
                  </a:solidFill>
                  <a:latin typeface="+mj-lt"/>
                </a:rPr>
                <a:t>PREMIUM</a:t>
              </a:r>
            </a:p>
          </p:txBody>
        </p:sp>
        <p:sp>
          <p:nvSpPr>
            <p:cNvPr id="1095" name="TextBox 1094">
              <a:extLst>
                <a:ext uri="{FF2B5EF4-FFF2-40B4-BE49-F238E27FC236}">
                  <a16:creationId xmlns:a16="http://schemas.microsoft.com/office/drawing/2014/main" id="{326F5073-A711-DC1B-1463-FDFBDE2BCDDE}"/>
                </a:ext>
              </a:extLst>
            </p:cNvPr>
            <p:cNvSpPr txBox="1"/>
            <p:nvPr/>
          </p:nvSpPr>
          <p:spPr>
            <a:xfrm rot="21144440">
              <a:off x="5711558" y="3141619"/>
              <a:ext cx="1166225" cy="213520"/>
            </a:xfrm>
            <a:prstGeom prst="rect">
              <a:avLst/>
            </a:prstGeom>
            <a:noFill/>
          </p:spPr>
          <p:txBody>
            <a:bodyPr wrap="square" lIns="0" rIns="0" rtlCol="0">
              <a:spAutoFit/>
            </a:bodyPr>
            <a:lstStyle/>
            <a:p>
              <a:pPr algn="ctr">
                <a:lnSpc>
                  <a:spcPts val="1467"/>
                </a:lnSpc>
              </a:pPr>
              <a:r>
                <a:rPr lang="en-US" sz="1333">
                  <a:solidFill>
                    <a:schemeClr val="tx1">
                      <a:lumMod val="60000"/>
                      <a:lumOff val="40000"/>
                    </a:schemeClr>
                  </a:solidFill>
                  <a:latin typeface="+mj-lt"/>
                </a:rPr>
                <a:t>RISKEXPERTISE</a:t>
              </a:r>
            </a:p>
          </p:txBody>
        </p:sp>
        <p:sp>
          <p:nvSpPr>
            <p:cNvPr id="1096" name="TextBox 1095">
              <a:extLst>
                <a:ext uri="{FF2B5EF4-FFF2-40B4-BE49-F238E27FC236}">
                  <a16:creationId xmlns:a16="http://schemas.microsoft.com/office/drawing/2014/main" id="{39FCC434-738C-ED47-7685-521CCB3828B7}"/>
                </a:ext>
              </a:extLst>
            </p:cNvPr>
            <p:cNvSpPr txBox="1"/>
            <p:nvPr/>
          </p:nvSpPr>
          <p:spPr>
            <a:xfrm rot="21094421">
              <a:off x="7276247" y="2904803"/>
              <a:ext cx="500986" cy="206210"/>
            </a:xfrm>
            <a:prstGeom prst="rect">
              <a:avLst/>
            </a:prstGeom>
            <a:noFill/>
          </p:spPr>
          <p:txBody>
            <a:bodyPr wrap="square" lIns="0" rIns="0" rtlCol="0">
              <a:spAutoFit/>
            </a:bodyPr>
            <a:lstStyle/>
            <a:p>
              <a:pPr algn="ctr">
                <a:lnSpc>
                  <a:spcPts val="1467"/>
                </a:lnSpc>
              </a:pPr>
              <a:r>
                <a:rPr lang="en-US" sz="1067">
                  <a:latin typeface="+mj-lt"/>
                </a:rPr>
                <a:t>UNUSUAL</a:t>
              </a:r>
            </a:p>
          </p:txBody>
        </p:sp>
        <p:sp>
          <p:nvSpPr>
            <p:cNvPr id="1097" name="TextBox 1096">
              <a:extLst>
                <a:ext uri="{FF2B5EF4-FFF2-40B4-BE49-F238E27FC236}">
                  <a16:creationId xmlns:a16="http://schemas.microsoft.com/office/drawing/2014/main" id="{57C571DF-0593-28B7-8949-D09C3D1138C5}"/>
                </a:ext>
              </a:extLst>
            </p:cNvPr>
            <p:cNvSpPr txBox="1"/>
            <p:nvPr/>
          </p:nvSpPr>
          <p:spPr>
            <a:xfrm rot="21372704">
              <a:off x="6169474" y="1450085"/>
              <a:ext cx="1536092" cy="300082"/>
            </a:xfrm>
            <a:prstGeom prst="rect">
              <a:avLst/>
            </a:prstGeom>
            <a:noFill/>
          </p:spPr>
          <p:txBody>
            <a:bodyPr wrap="square" lIns="0" rIns="0" rtlCol="0">
              <a:spAutoFit/>
            </a:bodyPr>
            <a:lstStyle/>
            <a:p>
              <a:pPr algn="ctr"/>
              <a:r>
                <a:rPr lang="en-US">
                  <a:latin typeface="+mj-lt"/>
                </a:rPr>
                <a:t>YEAR</a:t>
              </a:r>
              <a:r>
                <a:rPr lang="en-US" sz="2000">
                  <a:latin typeface="+mj-lt"/>
                </a:rPr>
                <a:t>INSURER</a:t>
              </a:r>
            </a:p>
          </p:txBody>
        </p:sp>
        <p:sp>
          <p:nvSpPr>
            <p:cNvPr id="1098" name="TextBox 1097">
              <a:extLst>
                <a:ext uri="{FF2B5EF4-FFF2-40B4-BE49-F238E27FC236}">
                  <a16:creationId xmlns:a16="http://schemas.microsoft.com/office/drawing/2014/main" id="{4812B5A8-B799-E0DF-790D-483228E9DE0D}"/>
                </a:ext>
              </a:extLst>
            </p:cNvPr>
            <p:cNvSpPr txBox="1"/>
            <p:nvPr/>
          </p:nvSpPr>
          <p:spPr>
            <a:xfrm rot="20970438">
              <a:off x="7821966" y="2065608"/>
              <a:ext cx="640131" cy="223090"/>
            </a:xfrm>
            <a:prstGeom prst="rect">
              <a:avLst/>
            </a:prstGeom>
            <a:noFill/>
          </p:spPr>
          <p:txBody>
            <a:bodyPr wrap="square" lIns="0" rIns="0" rtlCol="0">
              <a:spAutoFit/>
            </a:bodyPr>
            <a:lstStyle/>
            <a:p>
              <a:pPr algn="ctr"/>
              <a:r>
                <a:rPr lang="en-US" sz="1333">
                  <a:solidFill>
                    <a:schemeClr val="accent3">
                      <a:lumMod val="40000"/>
                      <a:lumOff val="60000"/>
                    </a:schemeClr>
                  </a:solidFill>
                  <a:latin typeface="+mj-lt"/>
                </a:rPr>
                <a:t>RELIEF</a:t>
              </a:r>
            </a:p>
          </p:txBody>
        </p:sp>
        <p:sp>
          <p:nvSpPr>
            <p:cNvPr id="1099" name="TextBox 1098">
              <a:extLst>
                <a:ext uri="{FF2B5EF4-FFF2-40B4-BE49-F238E27FC236}">
                  <a16:creationId xmlns:a16="http://schemas.microsoft.com/office/drawing/2014/main" id="{C9E5C950-B7A7-D9B6-F6FF-6BE42C2A0E14}"/>
                </a:ext>
              </a:extLst>
            </p:cNvPr>
            <p:cNvSpPr txBox="1"/>
            <p:nvPr/>
          </p:nvSpPr>
          <p:spPr>
            <a:xfrm rot="18807715">
              <a:off x="6700369" y="3765437"/>
              <a:ext cx="535461" cy="223091"/>
            </a:xfrm>
            <a:prstGeom prst="rect">
              <a:avLst/>
            </a:prstGeom>
            <a:noFill/>
          </p:spPr>
          <p:txBody>
            <a:bodyPr wrap="square" lIns="0" rIns="0" rtlCol="0">
              <a:spAutoFit/>
            </a:bodyPr>
            <a:lstStyle/>
            <a:p>
              <a:pPr algn="ctr"/>
              <a:r>
                <a:rPr lang="en-US" sz="1333" b="1">
                  <a:solidFill>
                    <a:schemeClr val="accent3">
                      <a:lumMod val="60000"/>
                      <a:lumOff val="40000"/>
                    </a:schemeClr>
                  </a:solidFill>
                  <a:latin typeface="+mj-lt"/>
                </a:rPr>
                <a:t>CAPITAL</a:t>
              </a:r>
            </a:p>
          </p:txBody>
        </p:sp>
        <p:sp>
          <p:nvSpPr>
            <p:cNvPr id="1101" name="TextBox 1100">
              <a:extLst>
                <a:ext uri="{FF2B5EF4-FFF2-40B4-BE49-F238E27FC236}">
                  <a16:creationId xmlns:a16="http://schemas.microsoft.com/office/drawing/2014/main" id="{1F740C1C-13D9-451C-F86B-9BCCE2B1C4CE}"/>
                </a:ext>
              </a:extLst>
            </p:cNvPr>
            <p:cNvSpPr txBox="1"/>
            <p:nvPr/>
          </p:nvSpPr>
          <p:spPr>
            <a:xfrm rot="20447229">
              <a:off x="5799331" y="3868724"/>
              <a:ext cx="593655" cy="253915"/>
            </a:xfrm>
            <a:prstGeom prst="rect">
              <a:avLst/>
            </a:prstGeom>
            <a:noFill/>
          </p:spPr>
          <p:txBody>
            <a:bodyPr wrap="square" lIns="0" rIns="0" rtlCol="0">
              <a:spAutoFit/>
            </a:bodyPr>
            <a:lstStyle/>
            <a:p>
              <a:pPr algn="ctr"/>
              <a:r>
                <a:rPr lang="en-US" sz="1600">
                  <a:latin typeface="Amasis MT Pro Medium" panose="02040604050005020304" pitchFamily="18" charset="0"/>
                </a:rPr>
                <a:t>STATED</a:t>
              </a:r>
            </a:p>
          </p:txBody>
        </p:sp>
      </p:grpSp>
      <p:sp>
        <p:nvSpPr>
          <p:cNvPr id="7" name="TextBox 6">
            <a:extLst>
              <a:ext uri="{FF2B5EF4-FFF2-40B4-BE49-F238E27FC236}">
                <a16:creationId xmlns:a16="http://schemas.microsoft.com/office/drawing/2014/main" id="{060BC31F-2692-F590-FFAD-9097DC0E7B06}"/>
              </a:ext>
            </a:extLst>
          </p:cNvPr>
          <p:cNvSpPr txBox="1"/>
          <p:nvPr/>
        </p:nvSpPr>
        <p:spPr>
          <a:xfrm rot="21119695">
            <a:off x="9243250" y="2774528"/>
            <a:ext cx="680628" cy="256545"/>
          </a:xfrm>
          <a:prstGeom prst="rect">
            <a:avLst/>
          </a:prstGeom>
          <a:noFill/>
        </p:spPr>
        <p:txBody>
          <a:bodyPr wrap="square" lIns="0" rIns="0" rtlCol="0">
            <a:spAutoFit/>
          </a:bodyPr>
          <a:lstStyle/>
          <a:p>
            <a:pPr algn="ctr"/>
            <a:r>
              <a:rPr lang="en-US" sz="1067">
                <a:solidFill>
                  <a:schemeClr val="accent2"/>
                </a:solidFill>
                <a:latin typeface="+mj-lt"/>
              </a:rPr>
              <a:t>BILLION</a:t>
            </a:r>
          </a:p>
        </p:txBody>
      </p:sp>
      <p:sp>
        <p:nvSpPr>
          <p:cNvPr id="8" name="TextBox 7">
            <a:extLst>
              <a:ext uri="{FF2B5EF4-FFF2-40B4-BE49-F238E27FC236}">
                <a16:creationId xmlns:a16="http://schemas.microsoft.com/office/drawing/2014/main" id="{BFA17CC1-ADC4-5270-91E7-9579190E0DBC}"/>
              </a:ext>
            </a:extLst>
          </p:cNvPr>
          <p:cNvSpPr txBox="1"/>
          <p:nvPr/>
        </p:nvSpPr>
        <p:spPr>
          <a:xfrm>
            <a:off x="10576738" y="3768789"/>
            <a:ext cx="666261" cy="215444"/>
          </a:xfrm>
          <a:prstGeom prst="rect">
            <a:avLst/>
          </a:prstGeom>
          <a:noFill/>
        </p:spPr>
        <p:txBody>
          <a:bodyPr wrap="square" lIns="0" rIns="0" rtlCol="0">
            <a:spAutoFit/>
          </a:bodyPr>
          <a:lstStyle/>
          <a:p>
            <a:pPr algn="ctr"/>
            <a:r>
              <a:rPr lang="en-US" sz="800">
                <a:solidFill>
                  <a:schemeClr val="accent3">
                    <a:lumMod val="60000"/>
                    <a:lumOff val="40000"/>
                  </a:schemeClr>
                </a:solidFill>
                <a:latin typeface="+mj-lt"/>
              </a:rPr>
              <a:t>MILLION</a:t>
            </a:r>
          </a:p>
        </p:txBody>
      </p:sp>
      <p:sp>
        <p:nvSpPr>
          <p:cNvPr id="4" name="Footer Placeholder 3">
            <a:extLst>
              <a:ext uri="{FF2B5EF4-FFF2-40B4-BE49-F238E27FC236}">
                <a16:creationId xmlns:a16="http://schemas.microsoft.com/office/drawing/2014/main" id="{A0524C61-F9D1-C09D-7AB1-9968635C73A6}"/>
              </a:ext>
            </a:extLst>
          </p:cNvPr>
          <p:cNvSpPr>
            <a:spLocks noGrp="1"/>
          </p:cNvSpPr>
          <p:nvPr>
            <p:ph type="ftr" sz="quarter" idx="16"/>
          </p:nvPr>
        </p:nvSpPr>
        <p:spPr/>
        <p:txBody>
          <a:bodyPr/>
          <a:lstStyle/>
          <a:p>
            <a:r>
              <a:rPr lang="en-US"/>
              <a:t>Reinsurance 101   |   Cardine Zalenski   |   March 2025</a:t>
            </a:r>
          </a:p>
        </p:txBody>
      </p:sp>
    </p:spTree>
    <p:extLst>
      <p:ext uri="{BB962C8B-B14F-4D97-AF65-F5344CB8AC3E}">
        <p14:creationId xmlns:p14="http://schemas.microsoft.com/office/powerpoint/2010/main" val="367178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E8E17-4049-1F72-6DDA-D79BC4213666}"/>
              </a:ext>
            </a:extLst>
          </p:cNvPr>
          <p:cNvSpPr>
            <a:spLocks noGrp="1"/>
          </p:cNvSpPr>
          <p:nvPr>
            <p:ph type="sldNum" sz="quarter" idx="17"/>
          </p:nvPr>
        </p:nvSpPr>
        <p:spPr/>
        <p:txBody>
          <a:bodyPr/>
          <a:lstStyle/>
          <a:p>
            <a:fld id="{7775D91B-F9DF-4F1D-8EA9-D5CFAB9576A2}" type="slidenum">
              <a:rPr lang="en-US" altLang="en-US" smtClean="0"/>
              <a:pPr/>
              <a:t>4</a:t>
            </a:fld>
            <a:endParaRPr lang="en-US" altLang="en-US"/>
          </a:p>
        </p:txBody>
      </p:sp>
      <p:sp>
        <p:nvSpPr>
          <p:cNvPr id="4" name="Content Placeholder 3">
            <a:extLst>
              <a:ext uri="{FF2B5EF4-FFF2-40B4-BE49-F238E27FC236}">
                <a16:creationId xmlns:a16="http://schemas.microsoft.com/office/drawing/2014/main" id="{3D61633B-D4D5-925D-9F36-401064B8C6D4}"/>
              </a:ext>
            </a:extLst>
          </p:cNvPr>
          <p:cNvSpPr>
            <a:spLocks noGrp="1"/>
          </p:cNvSpPr>
          <p:nvPr>
            <p:ph sz="quarter" idx="15"/>
          </p:nvPr>
        </p:nvSpPr>
        <p:spPr>
          <a:xfrm>
            <a:off x="533403" y="1371600"/>
            <a:ext cx="5303520" cy="2011680"/>
          </a:xfrm>
          <a:ln>
            <a:solidFill>
              <a:schemeClr val="tx2"/>
            </a:solidFill>
          </a:ln>
        </p:spPr>
        <p:txBody>
          <a:bodyPr lIns="548640" rIns="548640" anchor="ctr" anchorCtr="0">
            <a:noAutofit/>
          </a:bodyPr>
          <a:lstStyle/>
          <a:p>
            <a:pPr marL="0" indent="0" algn="ctr">
              <a:buNone/>
            </a:pPr>
            <a:r>
              <a:rPr lang="en-US" sz="2800">
                <a:solidFill>
                  <a:schemeClr val="tx2"/>
                </a:solidFill>
              </a:rPr>
              <a:t>Your company’s </a:t>
            </a:r>
            <a:br>
              <a:rPr lang="en-US" sz="2800">
                <a:solidFill>
                  <a:schemeClr val="tx2"/>
                </a:solidFill>
              </a:rPr>
            </a:br>
            <a:r>
              <a:rPr lang="en-US" sz="2800">
                <a:solidFill>
                  <a:schemeClr val="tx2"/>
                </a:solidFill>
              </a:rPr>
              <a:t>exposure may be limited </a:t>
            </a:r>
            <a:br>
              <a:rPr lang="en-US" sz="2800">
                <a:solidFill>
                  <a:schemeClr val="tx2"/>
                </a:solidFill>
              </a:rPr>
            </a:br>
            <a:r>
              <a:rPr lang="en-US" sz="2800">
                <a:solidFill>
                  <a:schemeClr val="tx2"/>
                </a:solidFill>
              </a:rPr>
              <a:t>if reinsurance</a:t>
            </a:r>
          </a:p>
        </p:txBody>
      </p:sp>
      <p:sp>
        <p:nvSpPr>
          <p:cNvPr id="9" name="Title 8">
            <a:extLst>
              <a:ext uri="{FF2B5EF4-FFF2-40B4-BE49-F238E27FC236}">
                <a16:creationId xmlns:a16="http://schemas.microsoft.com/office/drawing/2014/main" id="{FF48CBB4-DF35-B36A-B7E1-B6ED7ED817D9}"/>
              </a:ext>
            </a:extLst>
          </p:cNvPr>
          <p:cNvSpPr>
            <a:spLocks noGrp="1"/>
          </p:cNvSpPr>
          <p:nvPr>
            <p:ph type="title"/>
          </p:nvPr>
        </p:nvSpPr>
        <p:spPr/>
        <p:txBody>
          <a:bodyPr/>
          <a:lstStyle/>
          <a:p>
            <a:r>
              <a:rPr lang="en-US"/>
              <a:t>Why Should I (a Claims Person) Care About Reinsurance?!</a:t>
            </a:r>
            <a:br>
              <a:rPr lang="en-US"/>
            </a:br>
            <a:endParaRPr lang="en-US"/>
          </a:p>
        </p:txBody>
      </p:sp>
      <p:sp>
        <p:nvSpPr>
          <p:cNvPr id="2" name="Content Placeholder 3">
            <a:extLst>
              <a:ext uri="{FF2B5EF4-FFF2-40B4-BE49-F238E27FC236}">
                <a16:creationId xmlns:a16="http://schemas.microsoft.com/office/drawing/2014/main" id="{F9266218-BD14-DE90-554E-310B27D40D28}"/>
              </a:ext>
            </a:extLst>
          </p:cNvPr>
          <p:cNvSpPr txBox="1">
            <a:spLocks/>
          </p:cNvSpPr>
          <p:nvPr/>
        </p:nvSpPr>
        <p:spPr bwMode="auto">
          <a:xfrm>
            <a:off x="533403" y="3901436"/>
            <a:ext cx="5303520" cy="201168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640" tIns="0" rIns="548640" bIns="0" numCol="1" anchor="ctr" anchorCtr="0" compatLnSpc="1">
            <a:prstTxWarp prst="textNoShape">
              <a:avLst/>
            </a:prstTxWarp>
            <a:no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None/>
            </a:pPr>
            <a:r>
              <a:rPr lang="en-US" sz="2800" kern="0">
                <a:solidFill>
                  <a:schemeClr val="accent2"/>
                </a:solidFill>
              </a:rPr>
              <a:t>Risks of </a:t>
            </a:r>
            <a:br>
              <a:rPr lang="en-US" sz="2800" kern="0">
                <a:solidFill>
                  <a:schemeClr val="accent2"/>
                </a:solidFill>
              </a:rPr>
            </a:br>
            <a:r>
              <a:rPr lang="en-US" sz="2800" kern="0">
                <a:solidFill>
                  <a:schemeClr val="accent2"/>
                </a:solidFill>
              </a:rPr>
              <a:t>late notice</a:t>
            </a:r>
          </a:p>
        </p:txBody>
      </p:sp>
      <p:sp>
        <p:nvSpPr>
          <p:cNvPr id="3" name="Content Placeholder 3">
            <a:extLst>
              <a:ext uri="{FF2B5EF4-FFF2-40B4-BE49-F238E27FC236}">
                <a16:creationId xmlns:a16="http://schemas.microsoft.com/office/drawing/2014/main" id="{B6C2A49E-009E-0A41-C0C1-65979C559FB7}"/>
              </a:ext>
            </a:extLst>
          </p:cNvPr>
          <p:cNvSpPr txBox="1">
            <a:spLocks/>
          </p:cNvSpPr>
          <p:nvPr/>
        </p:nvSpPr>
        <p:spPr bwMode="auto">
          <a:xfrm>
            <a:off x="6355080" y="1371600"/>
            <a:ext cx="5303520" cy="201168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640" tIns="0" rIns="548640" bIns="0" numCol="1" anchor="ctr" anchorCtr="0" compatLnSpc="1">
            <a:prstTxWarp prst="textNoShape">
              <a:avLst/>
            </a:prstTxWarp>
            <a:no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None/>
            </a:pPr>
            <a:r>
              <a:rPr lang="en-US" sz="2800" kern="0">
                <a:solidFill>
                  <a:schemeClr val="accent1"/>
                </a:solidFill>
              </a:rPr>
              <a:t>You may be contractually obligated to report </a:t>
            </a:r>
            <a:br>
              <a:rPr lang="en-US" sz="2800" kern="0">
                <a:solidFill>
                  <a:schemeClr val="accent1"/>
                </a:solidFill>
              </a:rPr>
            </a:br>
            <a:r>
              <a:rPr lang="en-US" sz="2800" kern="0">
                <a:solidFill>
                  <a:schemeClr val="accent1"/>
                </a:solidFill>
              </a:rPr>
              <a:t>to the reinsurer  or face </a:t>
            </a:r>
          </a:p>
        </p:txBody>
      </p:sp>
      <p:sp>
        <p:nvSpPr>
          <p:cNvPr id="10" name="Content Placeholder 3">
            <a:extLst>
              <a:ext uri="{FF2B5EF4-FFF2-40B4-BE49-F238E27FC236}">
                <a16:creationId xmlns:a16="http://schemas.microsoft.com/office/drawing/2014/main" id="{16AF73C8-163E-E202-3F34-5F098E18E56D}"/>
              </a:ext>
            </a:extLst>
          </p:cNvPr>
          <p:cNvSpPr txBox="1">
            <a:spLocks/>
          </p:cNvSpPr>
          <p:nvPr/>
        </p:nvSpPr>
        <p:spPr bwMode="auto">
          <a:xfrm>
            <a:off x="6355080" y="3901436"/>
            <a:ext cx="5303520" cy="2011680"/>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640" tIns="0" rIns="548640" bIns="0" numCol="1" anchor="ctr" anchorCtr="0" compatLnSpc="1">
            <a:prstTxWarp prst="textNoShape">
              <a:avLst/>
            </a:prstTxWarp>
            <a:no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None/>
            </a:pPr>
            <a:r>
              <a:rPr lang="en-US" sz="2800" kern="0">
                <a:solidFill>
                  <a:schemeClr val="accent3"/>
                </a:solidFill>
              </a:rPr>
              <a:t>You can take advance of reinsurer’s expertise</a:t>
            </a:r>
          </a:p>
        </p:txBody>
      </p:sp>
      <p:sp>
        <p:nvSpPr>
          <p:cNvPr id="12" name="Footer Placeholder 11">
            <a:extLst>
              <a:ext uri="{FF2B5EF4-FFF2-40B4-BE49-F238E27FC236}">
                <a16:creationId xmlns:a16="http://schemas.microsoft.com/office/drawing/2014/main" id="{A1BF7417-1A60-0475-ABFE-3A2DDDD653D8}"/>
              </a:ext>
            </a:extLst>
          </p:cNvPr>
          <p:cNvSpPr>
            <a:spLocks noGrp="1"/>
          </p:cNvSpPr>
          <p:nvPr>
            <p:ph type="ftr" sz="quarter" idx="16"/>
          </p:nvPr>
        </p:nvSpPr>
        <p:spPr/>
        <p:txBody>
          <a:bodyPr/>
          <a:lstStyle/>
          <a:p>
            <a:r>
              <a:rPr lang="en-US"/>
              <a:t>Reinsurance 101   |   Cardine Zalenski   |   March 2025</a:t>
            </a:r>
          </a:p>
        </p:txBody>
      </p:sp>
    </p:spTree>
    <p:extLst>
      <p:ext uri="{BB962C8B-B14F-4D97-AF65-F5344CB8AC3E}">
        <p14:creationId xmlns:p14="http://schemas.microsoft.com/office/powerpoint/2010/main" val="78375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1E7D590-35B4-3C73-0781-F2AA4F65023E}"/>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l="6702" r="6702"/>
          <a:stretch/>
        </p:blipFill>
        <p:spPr>
          <a:xfrm>
            <a:off x="6096000" y="0"/>
            <a:ext cx="6096000" cy="6858000"/>
          </a:xfrm>
          <a:prstGeom prst="rect">
            <a:avLst/>
          </a:prstGeom>
        </p:spPr>
      </p:pic>
      <p:sp>
        <p:nvSpPr>
          <p:cNvPr id="12" name="Content Placeholder 11">
            <a:extLst>
              <a:ext uri="{FF2B5EF4-FFF2-40B4-BE49-F238E27FC236}">
                <a16:creationId xmlns:a16="http://schemas.microsoft.com/office/drawing/2014/main" id="{52191318-1D65-61F5-AC90-6527577F2214}"/>
              </a:ext>
            </a:extLst>
          </p:cNvPr>
          <p:cNvSpPr>
            <a:spLocks noGrp="1"/>
          </p:cNvSpPr>
          <p:nvPr>
            <p:ph sz="quarter" idx="15"/>
          </p:nvPr>
        </p:nvSpPr>
        <p:spPr>
          <a:xfrm>
            <a:off x="533400" y="2514600"/>
            <a:ext cx="5294369" cy="914400"/>
          </a:xfrm>
          <a:ln>
            <a:solidFill>
              <a:schemeClr val="tx2"/>
            </a:solidFill>
          </a:ln>
        </p:spPr>
        <p:txBody>
          <a:bodyPr anchor="ctr" anchorCtr="0">
            <a:noAutofit/>
          </a:bodyPr>
          <a:lstStyle/>
          <a:p>
            <a:pPr marL="0" indent="0" algn="ctr">
              <a:spcAft>
                <a:spcPts val="3600"/>
              </a:spcAft>
              <a:buNone/>
            </a:pPr>
            <a:r>
              <a:rPr lang="en-US" sz="3200">
                <a:latin typeface="+mj-lt"/>
              </a:rPr>
              <a:t>Ceded Reserve</a:t>
            </a:r>
          </a:p>
        </p:txBody>
      </p:sp>
      <p:sp>
        <p:nvSpPr>
          <p:cNvPr id="10" name="Title 9">
            <a:extLst>
              <a:ext uri="{FF2B5EF4-FFF2-40B4-BE49-F238E27FC236}">
                <a16:creationId xmlns:a16="http://schemas.microsoft.com/office/drawing/2014/main" id="{9F1A4B64-0967-66EA-19FA-777F339FAF37}"/>
              </a:ext>
            </a:extLst>
          </p:cNvPr>
          <p:cNvSpPr>
            <a:spLocks noGrp="1"/>
          </p:cNvSpPr>
          <p:nvPr>
            <p:ph type="title"/>
          </p:nvPr>
        </p:nvSpPr>
        <p:spPr/>
        <p:txBody>
          <a:bodyPr/>
          <a:lstStyle/>
          <a:p>
            <a:r>
              <a:rPr lang="en-US"/>
              <a:t>What Does a Reinsurance Claims Person Do?</a:t>
            </a:r>
          </a:p>
        </p:txBody>
      </p:sp>
      <p:sp>
        <p:nvSpPr>
          <p:cNvPr id="7" name="Text Placeholder 6">
            <a:extLst>
              <a:ext uri="{FF2B5EF4-FFF2-40B4-BE49-F238E27FC236}">
                <a16:creationId xmlns:a16="http://schemas.microsoft.com/office/drawing/2014/main" id="{C610FC3A-4463-A72B-F80B-10C6EE1D896E}"/>
              </a:ext>
            </a:extLst>
          </p:cNvPr>
          <p:cNvSpPr>
            <a:spLocks noGrp="1"/>
          </p:cNvSpPr>
          <p:nvPr>
            <p:ph type="body" sz="quarter" idx="13"/>
          </p:nvPr>
        </p:nvSpPr>
        <p:spPr>
          <a:xfrm>
            <a:off x="533401" y="1925468"/>
            <a:ext cx="5294368" cy="307777"/>
          </a:xfrm>
        </p:spPr>
        <p:txBody>
          <a:bodyPr/>
          <a:lstStyle/>
          <a:p>
            <a:pPr algn="ctr"/>
            <a:r>
              <a:rPr lang="en-US"/>
              <a:t>Reserving:</a:t>
            </a:r>
          </a:p>
        </p:txBody>
      </p:sp>
      <p:sp>
        <p:nvSpPr>
          <p:cNvPr id="23" name="Footer Placeholder 22">
            <a:extLst>
              <a:ext uri="{FF2B5EF4-FFF2-40B4-BE49-F238E27FC236}">
                <a16:creationId xmlns:a16="http://schemas.microsoft.com/office/drawing/2014/main" id="{FC444C9D-911B-A700-9EE9-A5792154E3F6}"/>
              </a:ext>
            </a:extLst>
          </p:cNvPr>
          <p:cNvSpPr>
            <a:spLocks noGrp="1"/>
          </p:cNvSpPr>
          <p:nvPr>
            <p:ph type="ftr" sz="quarter" idx="16"/>
          </p:nvPr>
        </p:nvSpPr>
        <p:spPr/>
        <p:txBody>
          <a:bodyPr/>
          <a:lstStyle/>
          <a:p>
            <a:r>
              <a:rPr lang="en-US">
                <a:solidFill>
                  <a:schemeClr val="bg1"/>
                </a:solidFill>
              </a:rPr>
              <a:t>Reinsurance 101   |   Cardine Zalenski   |   March 2025</a:t>
            </a:r>
          </a:p>
        </p:txBody>
      </p:sp>
      <p:sp>
        <p:nvSpPr>
          <p:cNvPr id="4" name="Slide Number Placeholder 3">
            <a:extLst>
              <a:ext uri="{FF2B5EF4-FFF2-40B4-BE49-F238E27FC236}">
                <a16:creationId xmlns:a16="http://schemas.microsoft.com/office/drawing/2014/main" id="{1B8D7B8E-C71E-4A99-AB41-51DBD2F61BB4}"/>
              </a:ext>
            </a:extLst>
          </p:cNvPr>
          <p:cNvSpPr>
            <a:spLocks noGrp="1"/>
          </p:cNvSpPr>
          <p:nvPr>
            <p:ph type="sldNum" sz="quarter" idx="17"/>
          </p:nvPr>
        </p:nvSpPr>
        <p:spPr/>
        <p:txBody>
          <a:bodyPr/>
          <a:lstStyle/>
          <a:p>
            <a:pPr defTabSz="1219170"/>
            <a:fld id="{7775D91B-F9DF-4F1D-8EA9-D5CFAB9576A2}" type="slidenum">
              <a:rPr lang="en-US" altLang="en-US">
                <a:solidFill>
                  <a:schemeClr val="bg1"/>
                </a:solidFill>
              </a:rPr>
              <a:pPr defTabSz="1219170"/>
              <a:t>5</a:t>
            </a:fld>
            <a:endParaRPr lang="en-US" altLang="en-US">
              <a:solidFill>
                <a:schemeClr val="bg1"/>
              </a:solidFill>
            </a:endParaRPr>
          </a:p>
        </p:txBody>
      </p:sp>
      <p:sp>
        <p:nvSpPr>
          <p:cNvPr id="8" name="Text Placeholder 7">
            <a:extLst>
              <a:ext uri="{FF2B5EF4-FFF2-40B4-BE49-F238E27FC236}">
                <a16:creationId xmlns:a16="http://schemas.microsoft.com/office/drawing/2014/main" id="{0F57E317-F098-2E13-CFAB-701647225350}"/>
              </a:ext>
            </a:extLst>
          </p:cNvPr>
          <p:cNvSpPr>
            <a:spLocks noGrp="1"/>
          </p:cNvSpPr>
          <p:nvPr>
            <p:ph type="body" sz="quarter" idx="21"/>
          </p:nvPr>
        </p:nvSpPr>
        <p:spPr/>
        <p:txBody>
          <a:bodyPr/>
          <a:lstStyle/>
          <a:p>
            <a:endParaRPr lang="en-US"/>
          </a:p>
        </p:txBody>
      </p:sp>
      <p:sp>
        <p:nvSpPr>
          <p:cNvPr id="11" name="Content Placeholder 11">
            <a:extLst>
              <a:ext uri="{FF2B5EF4-FFF2-40B4-BE49-F238E27FC236}">
                <a16:creationId xmlns:a16="http://schemas.microsoft.com/office/drawing/2014/main" id="{8177C960-188F-170E-EC34-6359FA643337}"/>
              </a:ext>
            </a:extLst>
          </p:cNvPr>
          <p:cNvSpPr txBox="1">
            <a:spLocks/>
          </p:cNvSpPr>
          <p:nvPr/>
        </p:nvSpPr>
        <p:spPr bwMode="auto">
          <a:xfrm>
            <a:off x="533400" y="3710354"/>
            <a:ext cx="5294369" cy="9144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lgn="ctr">
              <a:buFont typeface="Segoe UI" panose="020B0502040204020203" pitchFamily="34" charset="0"/>
              <a:buNone/>
            </a:pPr>
            <a:r>
              <a:rPr lang="en-US" sz="3200" kern="0">
                <a:solidFill>
                  <a:schemeClr val="accent1"/>
                </a:solidFill>
                <a:latin typeface="+mj-lt"/>
              </a:rPr>
              <a:t>ACR/AER</a:t>
            </a:r>
          </a:p>
        </p:txBody>
      </p:sp>
    </p:spTree>
    <p:extLst>
      <p:ext uri="{BB962C8B-B14F-4D97-AF65-F5344CB8AC3E}">
        <p14:creationId xmlns:p14="http://schemas.microsoft.com/office/powerpoint/2010/main" val="225757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a suit and tie&#10;&#10;AI-generated content may be incorrect.">
            <a:extLst>
              <a:ext uri="{FF2B5EF4-FFF2-40B4-BE49-F238E27FC236}">
                <a16:creationId xmlns:a16="http://schemas.microsoft.com/office/drawing/2014/main" id="{EEA8EB55-2798-FBDA-700B-453F6F187BD0}"/>
              </a:ext>
            </a:extLst>
          </p:cNvPr>
          <p:cNvPicPr>
            <a:picLocks noGrp="1" noChangeAspect="1"/>
          </p:cNvPicPr>
          <p:nvPr>
            <p:ph type="pic" sz="quarter" idx="19"/>
          </p:nvPr>
        </p:nvPicPr>
        <p:blipFill rotWithShape="1">
          <a:blip r:embed="rId3"/>
          <a:srcRect l="54042" t="26508" r="2407"/>
          <a:stretch/>
        </p:blipFill>
        <p:spPr/>
      </p:pic>
      <p:sp>
        <p:nvSpPr>
          <p:cNvPr id="13" name="Content Placeholder 12">
            <a:extLst>
              <a:ext uri="{FF2B5EF4-FFF2-40B4-BE49-F238E27FC236}">
                <a16:creationId xmlns:a16="http://schemas.microsoft.com/office/drawing/2014/main" id="{DB603DCE-1C74-9444-39BC-60B7041C4CB6}"/>
              </a:ext>
            </a:extLst>
          </p:cNvPr>
          <p:cNvSpPr>
            <a:spLocks noGrp="1"/>
          </p:cNvSpPr>
          <p:nvPr>
            <p:ph sz="quarter" idx="15"/>
          </p:nvPr>
        </p:nvSpPr>
        <p:spPr>
          <a:xfrm>
            <a:off x="1094509" y="2032133"/>
            <a:ext cx="4730203" cy="3277820"/>
          </a:xfrm>
        </p:spPr>
        <p:txBody>
          <a:bodyPr lIns="182880" tIns="0" rIns="0" anchor="t" anchorCtr="0">
            <a:spAutoFit/>
          </a:bodyPr>
          <a:lstStyle/>
          <a:p>
            <a:pPr marL="0" indent="0">
              <a:spcAft>
                <a:spcPts val="300"/>
              </a:spcAft>
              <a:buNone/>
            </a:pPr>
            <a:r>
              <a:rPr lang="en-US" sz="2200"/>
              <a:t>It’s clearly difficult for an insurer to put a figure on the ultimate cost of all … reported and unreported events. </a:t>
            </a:r>
          </a:p>
          <a:p>
            <a:pPr marL="0" indent="0">
              <a:spcAft>
                <a:spcPts val="300"/>
              </a:spcAft>
              <a:buNone/>
            </a:pPr>
            <a:r>
              <a:rPr lang="en-US" sz="2200"/>
              <a:t>But the ability to do so with reasonable accuracy is vital.</a:t>
            </a:r>
          </a:p>
          <a:p>
            <a:pPr marL="0" indent="0">
              <a:spcAft>
                <a:spcPts val="300"/>
              </a:spcAft>
              <a:buNone/>
            </a:pPr>
            <a:r>
              <a:rPr lang="en-US" sz="2200"/>
              <a:t>Otherwise, the insurer’s managers won’t know what its actual loss costs are and how these compare to the premiums being charged.</a:t>
            </a:r>
          </a:p>
        </p:txBody>
      </p:sp>
      <p:sp>
        <p:nvSpPr>
          <p:cNvPr id="11" name="Title 10">
            <a:extLst>
              <a:ext uri="{FF2B5EF4-FFF2-40B4-BE49-F238E27FC236}">
                <a16:creationId xmlns:a16="http://schemas.microsoft.com/office/drawing/2014/main" id="{196E3543-CFFC-8B9C-49F4-A2392E33476C}"/>
              </a:ext>
            </a:extLst>
          </p:cNvPr>
          <p:cNvSpPr>
            <a:spLocks noGrp="1"/>
          </p:cNvSpPr>
          <p:nvPr>
            <p:ph type="title"/>
          </p:nvPr>
        </p:nvSpPr>
        <p:spPr/>
        <p:txBody>
          <a:bodyPr/>
          <a:lstStyle/>
          <a:p>
            <a:r>
              <a:rPr lang="en-US"/>
              <a:t>Importance of Timely, Accurate, Consistent Reserving</a:t>
            </a:r>
            <a:br>
              <a:rPr lang="en-US"/>
            </a:br>
            <a:endParaRPr lang="en-US"/>
          </a:p>
        </p:txBody>
      </p:sp>
      <p:sp>
        <p:nvSpPr>
          <p:cNvPr id="3" name="Footer Placeholder 2"/>
          <p:cNvSpPr>
            <a:spLocks noGrp="1"/>
          </p:cNvSpPr>
          <p:nvPr>
            <p:ph type="ftr" sz="quarter" idx="16"/>
          </p:nvPr>
        </p:nvSpPr>
        <p:spPr/>
        <p:txBody>
          <a:bodyPr/>
          <a:lstStyle/>
          <a:p>
            <a:pPr>
              <a:defRPr/>
            </a:pPr>
            <a:r>
              <a:rPr lang="en-US">
                <a:solidFill>
                  <a:schemeClr val="bg1"/>
                </a:solidFill>
              </a:rPr>
              <a:t>Reinsurance 101   |   Cardine Zalenski   |   March 2025</a:t>
            </a:r>
          </a:p>
        </p:txBody>
      </p:sp>
      <p:sp>
        <p:nvSpPr>
          <p:cNvPr id="4" name="Slide Number Placeholder 3"/>
          <p:cNvSpPr>
            <a:spLocks noGrp="1"/>
          </p:cNvSpPr>
          <p:nvPr>
            <p:ph type="sldNum" sz="quarter" idx="17"/>
          </p:nvPr>
        </p:nvSpPr>
        <p:spPr/>
        <p:txBody>
          <a:bodyPr/>
          <a:lstStyle/>
          <a:p>
            <a:pPr>
              <a:defRPr/>
            </a:pPr>
            <a:fld id="{7775D91B-F9DF-4F1D-8EA9-D5CFAB9576A2}" type="slidenum">
              <a:rPr lang="en-US" altLang="en-US">
                <a:solidFill>
                  <a:schemeClr val="bg1"/>
                </a:solidFill>
              </a:rPr>
              <a:pPr>
                <a:defRPr/>
              </a:pPr>
              <a:t>6</a:t>
            </a:fld>
            <a:endParaRPr lang="en-US" altLang="en-US">
              <a:solidFill>
                <a:schemeClr val="bg1"/>
              </a:solidFill>
            </a:endParaRPr>
          </a:p>
        </p:txBody>
      </p:sp>
      <p:sp>
        <p:nvSpPr>
          <p:cNvPr id="7" name="Text Placeholder 6">
            <a:extLst>
              <a:ext uri="{FF2B5EF4-FFF2-40B4-BE49-F238E27FC236}">
                <a16:creationId xmlns:a16="http://schemas.microsoft.com/office/drawing/2014/main" id="{DAEEC41D-B640-9BBC-27B2-C1D520674102}"/>
              </a:ext>
            </a:extLst>
          </p:cNvPr>
          <p:cNvSpPr>
            <a:spLocks noGrp="1"/>
          </p:cNvSpPr>
          <p:nvPr>
            <p:ph type="body" sz="quarter" idx="21"/>
          </p:nvPr>
        </p:nvSpPr>
        <p:spPr/>
        <p:txBody>
          <a:bodyPr/>
          <a:lstStyle/>
          <a:p>
            <a:endParaRPr lang="en-US"/>
          </a:p>
        </p:txBody>
      </p:sp>
      <p:sp>
        <p:nvSpPr>
          <p:cNvPr id="25" name="TextBox 24">
            <a:extLst>
              <a:ext uri="{FF2B5EF4-FFF2-40B4-BE49-F238E27FC236}">
                <a16:creationId xmlns:a16="http://schemas.microsoft.com/office/drawing/2014/main" id="{02F39513-F64F-0868-1ECC-C6EAEB0C24EA}"/>
              </a:ext>
            </a:extLst>
          </p:cNvPr>
          <p:cNvSpPr txBox="1"/>
          <p:nvPr/>
        </p:nvSpPr>
        <p:spPr>
          <a:xfrm>
            <a:off x="533400" y="1712807"/>
            <a:ext cx="447675" cy="1308050"/>
          </a:xfrm>
          <a:prstGeom prst="rect">
            <a:avLst/>
          </a:prstGeom>
          <a:noFill/>
        </p:spPr>
        <p:txBody>
          <a:bodyPr wrap="square" lIns="0" tIns="0" rIns="0" bIns="0" rtlCol="0">
            <a:spAutoFit/>
          </a:bodyPr>
          <a:lstStyle/>
          <a:p>
            <a:pPr algn="l"/>
            <a:r>
              <a:rPr lang="en-US" sz="8500">
                <a:ln>
                  <a:solidFill>
                    <a:schemeClr val="bg1"/>
                  </a:solidFill>
                </a:ln>
                <a:noFill/>
                <a:latin typeface="Arial Black" panose="020B0A04020102020204" pitchFamily="34" charset="0"/>
                <a:cs typeface="Aharoni" panose="02010803020104030203" pitchFamily="2" charset="-79"/>
              </a:rPr>
              <a:t>“</a:t>
            </a:r>
          </a:p>
        </p:txBody>
      </p:sp>
    </p:spTree>
    <p:extLst>
      <p:ext uri="{BB962C8B-B14F-4D97-AF65-F5344CB8AC3E}">
        <p14:creationId xmlns:p14="http://schemas.microsoft.com/office/powerpoint/2010/main" val="376322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416A7D4-9747-A6AF-EE32-B9E7953D6740}"/>
              </a:ext>
            </a:extLst>
          </p:cNvPr>
          <p:cNvSpPr>
            <a:spLocks noGrp="1"/>
          </p:cNvSpPr>
          <p:nvPr>
            <p:ph sz="quarter" idx="17"/>
          </p:nvPr>
        </p:nvSpPr>
        <p:spPr>
          <a:xfrm>
            <a:off x="533403" y="1143000"/>
            <a:ext cx="5486400" cy="4901342"/>
          </a:xfrm>
        </p:spPr>
        <p:txBody>
          <a:bodyPr/>
          <a:lstStyle/>
          <a:p>
            <a:pPr marL="0" indent="0">
              <a:spcBef>
                <a:spcPts val="0"/>
              </a:spcBef>
              <a:buNone/>
            </a:pPr>
            <a:r>
              <a:rPr lang="en-US">
                <a:latin typeface="Barlow SemiBold" panose="00000700000000000000" pitchFamily="2" charset="0"/>
              </a:rPr>
              <a:t>Individual Files</a:t>
            </a:r>
          </a:p>
          <a:p>
            <a:pPr>
              <a:spcBef>
                <a:spcPts val="0"/>
              </a:spcBef>
              <a:spcAft>
                <a:spcPts val="300"/>
              </a:spcAft>
            </a:pPr>
            <a:r>
              <a:rPr lang="en-US" sz="1600"/>
              <a:t>Review and evaluate facts, coverage, and legal issues</a:t>
            </a:r>
          </a:p>
          <a:p>
            <a:pPr>
              <a:spcBef>
                <a:spcPts val="0"/>
              </a:spcBef>
              <a:spcAft>
                <a:spcPts val="300"/>
              </a:spcAft>
            </a:pPr>
            <a:r>
              <a:rPr lang="en-US" sz="1600"/>
              <a:t>Agree with cedant’s reserve or post ACR or AER</a:t>
            </a:r>
          </a:p>
          <a:p>
            <a:pPr>
              <a:spcBef>
                <a:spcPts val="0"/>
              </a:spcBef>
              <a:spcAft>
                <a:spcPts val="300"/>
              </a:spcAft>
            </a:pPr>
            <a:r>
              <a:rPr lang="en-US" sz="1600"/>
              <a:t>Suggest alternate defense counsel or experts</a:t>
            </a:r>
          </a:p>
          <a:p>
            <a:pPr>
              <a:spcBef>
                <a:spcPts val="0"/>
              </a:spcBef>
              <a:spcAft>
                <a:spcPts val="300"/>
              </a:spcAft>
            </a:pPr>
            <a:r>
              <a:rPr lang="en-US" sz="1600"/>
              <a:t>Explore settlement strategy</a:t>
            </a:r>
          </a:p>
          <a:p>
            <a:pPr>
              <a:spcBef>
                <a:spcPts val="0"/>
              </a:spcBef>
            </a:pPr>
            <a:r>
              <a:rPr lang="en-US" sz="1600"/>
              <a:t>Consult on overall claims handling strategy, including subrogation</a:t>
            </a:r>
          </a:p>
          <a:p>
            <a:pPr marL="0" indent="0">
              <a:buNone/>
            </a:pPr>
            <a:r>
              <a:rPr lang="en-US">
                <a:latin typeface="Barlow SemiBold" panose="00000700000000000000" pitchFamily="2" charset="0"/>
              </a:rPr>
              <a:t>Claim Reviews</a:t>
            </a:r>
          </a:p>
          <a:p>
            <a:pPr>
              <a:spcBef>
                <a:spcPts val="0"/>
              </a:spcBef>
              <a:spcAft>
                <a:spcPts val="300"/>
              </a:spcAft>
            </a:pPr>
            <a:r>
              <a:rPr lang="en-US" sz="1500"/>
              <a:t>Can be remote or on site</a:t>
            </a:r>
          </a:p>
          <a:p>
            <a:pPr>
              <a:spcBef>
                <a:spcPts val="0"/>
              </a:spcBef>
              <a:spcAft>
                <a:spcPts val="300"/>
              </a:spcAft>
            </a:pPr>
            <a:r>
              <a:rPr lang="en-US" sz="1500"/>
              <a:t>Analyze ceded and unreported claims</a:t>
            </a:r>
          </a:p>
          <a:p>
            <a:pPr>
              <a:spcBef>
                <a:spcPts val="0"/>
              </a:spcBef>
              <a:spcAft>
                <a:spcPts val="300"/>
              </a:spcAft>
            </a:pPr>
            <a:r>
              <a:rPr lang="en-US" sz="1500"/>
              <a:t>Evaluate overall effectiveness of client’s operation</a:t>
            </a:r>
          </a:p>
          <a:p>
            <a:pPr>
              <a:spcBef>
                <a:spcPts val="0"/>
              </a:spcBef>
              <a:spcAft>
                <a:spcPts val="300"/>
              </a:spcAft>
            </a:pPr>
            <a:r>
              <a:rPr lang="en-US" sz="1500"/>
              <a:t>Claims investigation</a:t>
            </a:r>
          </a:p>
          <a:p>
            <a:pPr>
              <a:spcBef>
                <a:spcPts val="0"/>
              </a:spcBef>
              <a:spcAft>
                <a:spcPts val="300"/>
              </a:spcAft>
            </a:pPr>
            <a:r>
              <a:rPr lang="en-US" sz="1500"/>
              <a:t>Reserving</a:t>
            </a:r>
          </a:p>
          <a:p>
            <a:pPr>
              <a:spcBef>
                <a:spcPts val="0"/>
              </a:spcBef>
              <a:spcAft>
                <a:spcPts val="300"/>
              </a:spcAft>
            </a:pPr>
            <a:r>
              <a:rPr lang="en-US" sz="1500"/>
              <a:t>Expense Control, etc.</a:t>
            </a:r>
          </a:p>
          <a:p>
            <a:pPr>
              <a:spcBef>
                <a:spcPts val="0"/>
              </a:spcBef>
              <a:spcAft>
                <a:spcPts val="300"/>
              </a:spcAft>
            </a:pPr>
            <a:r>
              <a:rPr lang="en-US" sz="1500"/>
              <a:t>Wrap-up session to discuss findings</a:t>
            </a:r>
          </a:p>
          <a:p>
            <a:pPr>
              <a:spcBef>
                <a:spcPts val="0"/>
              </a:spcBef>
              <a:spcAft>
                <a:spcPts val="300"/>
              </a:spcAft>
            </a:pPr>
            <a:r>
              <a:rPr lang="en-US" sz="1500"/>
              <a:t>Claim review letter memorializing visit and wrap up discussions. </a:t>
            </a:r>
            <a:endParaRPr lang="en-US" sz="1800"/>
          </a:p>
        </p:txBody>
      </p:sp>
      <p:sp>
        <p:nvSpPr>
          <p:cNvPr id="6" name="Slide Number Placeholder 5">
            <a:extLst>
              <a:ext uri="{FF2B5EF4-FFF2-40B4-BE49-F238E27FC236}">
                <a16:creationId xmlns:a16="http://schemas.microsoft.com/office/drawing/2014/main" id="{621A7355-3D9E-4F72-8DB6-AC2E3A4FF271}"/>
              </a:ext>
            </a:extLst>
          </p:cNvPr>
          <p:cNvSpPr>
            <a:spLocks noGrp="1"/>
          </p:cNvSpPr>
          <p:nvPr>
            <p:ph type="sldNum" sz="quarter" idx="20"/>
          </p:nvPr>
        </p:nvSpPr>
        <p:spPr/>
        <p:txBody>
          <a:bodyPr/>
          <a:lstStyle/>
          <a:p>
            <a:pPr defTabSz="1219170"/>
            <a:fld id="{7775D91B-F9DF-4F1D-8EA9-D5CFAB9576A2}" type="slidenum">
              <a:rPr lang="en-US" altLang="en-US">
                <a:solidFill>
                  <a:srgbClr val="5C6670"/>
                </a:solidFill>
              </a:rPr>
              <a:pPr defTabSz="1219170"/>
              <a:t>7</a:t>
            </a:fld>
            <a:endParaRPr lang="en-US" altLang="en-US">
              <a:solidFill>
                <a:srgbClr val="5C6670"/>
              </a:solidFill>
            </a:endParaRPr>
          </a:p>
        </p:txBody>
      </p:sp>
      <p:sp>
        <p:nvSpPr>
          <p:cNvPr id="4" name="Title 3">
            <a:extLst>
              <a:ext uri="{FF2B5EF4-FFF2-40B4-BE49-F238E27FC236}">
                <a16:creationId xmlns:a16="http://schemas.microsoft.com/office/drawing/2014/main" id="{BAF2728B-A6FA-493F-BDDF-BCCE40ABA370}"/>
              </a:ext>
            </a:extLst>
          </p:cNvPr>
          <p:cNvSpPr>
            <a:spLocks noGrp="1"/>
          </p:cNvSpPr>
          <p:nvPr>
            <p:ph type="title"/>
          </p:nvPr>
        </p:nvSpPr>
        <p:spPr/>
        <p:txBody>
          <a:bodyPr/>
          <a:lstStyle/>
          <a:p>
            <a:r>
              <a:rPr lang="en-US"/>
              <a:t>What Does A Reinsurance Claims Person Do?</a:t>
            </a:r>
          </a:p>
        </p:txBody>
      </p:sp>
      <p:sp>
        <p:nvSpPr>
          <p:cNvPr id="5" name="Footer Placeholder 4">
            <a:extLst>
              <a:ext uri="{FF2B5EF4-FFF2-40B4-BE49-F238E27FC236}">
                <a16:creationId xmlns:a16="http://schemas.microsoft.com/office/drawing/2014/main" id="{BCD283DB-F64E-45B6-B90F-EB86EE5C8750}"/>
              </a:ext>
            </a:extLst>
          </p:cNvPr>
          <p:cNvSpPr>
            <a:spLocks noGrp="1"/>
          </p:cNvSpPr>
          <p:nvPr>
            <p:ph type="ftr" sz="quarter" idx="19"/>
          </p:nvPr>
        </p:nvSpPr>
        <p:spPr/>
        <p:txBody>
          <a:bodyPr/>
          <a:lstStyle/>
          <a:p>
            <a:pPr defTabSz="1219170"/>
            <a:r>
              <a:rPr lang="en-US">
                <a:solidFill>
                  <a:srgbClr val="5C6670"/>
                </a:solidFill>
              </a:rPr>
              <a:t>Reinsurance 101   |   Cardine Zalenski   |   March 2025</a:t>
            </a:r>
          </a:p>
        </p:txBody>
      </p:sp>
      <p:pic>
        <p:nvPicPr>
          <p:cNvPr id="9" name="Picture 8">
            <a:extLst>
              <a:ext uri="{FF2B5EF4-FFF2-40B4-BE49-F238E27FC236}">
                <a16:creationId xmlns:a16="http://schemas.microsoft.com/office/drawing/2014/main" id="{59D9DC07-752F-4D82-80B8-81310A181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359" b="17363"/>
          <a:stretch/>
        </p:blipFill>
        <p:spPr>
          <a:xfrm>
            <a:off x="6172197" y="2480407"/>
            <a:ext cx="5486400" cy="3791537"/>
          </a:xfrm>
          <a:prstGeom prst="rect">
            <a:avLst/>
          </a:prstGeom>
        </p:spPr>
      </p:pic>
      <p:sp>
        <p:nvSpPr>
          <p:cNvPr id="17" name="Content Placeholder 12">
            <a:extLst>
              <a:ext uri="{FF2B5EF4-FFF2-40B4-BE49-F238E27FC236}">
                <a16:creationId xmlns:a16="http://schemas.microsoft.com/office/drawing/2014/main" id="{CDEAD8C9-9E80-F3A7-406C-A52BF2EEACD6}"/>
              </a:ext>
            </a:extLst>
          </p:cNvPr>
          <p:cNvSpPr txBox="1">
            <a:spLocks/>
          </p:cNvSpPr>
          <p:nvPr/>
        </p:nvSpPr>
        <p:spPr bwMode="auto">
          <a:xfrm>
            <a:off x="6172197" y="1143000"/>
            <a:ext cx="5486400" cy="9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85750" indent="-285750" algn="l" rtl="0" eaLnBrk="1" fontAlgn="base" hangingPunct="1">
              <a:spcBef>
                <a:spcPts val="600"/>
              </a:spcBef>
              <a:spcAft>
                <a:spcPts val="600"/>
              </a:spcAft>
              <a:buFont typeface="Segoe UI" panose="020B0502040204020203" pitchFamily="34" charset="0"/>
              <a:buChar char="•"/>
              <a:defRPr lang="en-US" sz="2000" dirty="0">
                <a:solidFill>
                  <a:schemeClr val="tx1"/>
                </a:solidFill>
                <a:latin typeface="+mn-lt"/>
                <a:ea typeface="+mn-ea"/>
                <a:cs typeface="+mn-cs"/>
              </a:defRPr>
            </a:lvl1pPr>
            <a:lvl2pPr marL="571500" indent="-228600" algn="l" rtl="0" eaLnBrk="1" fontAlgn="base" hangingPunct="1">
              <a:spcBef>
                <a:spcPts val="0"/>
              </a:spcBef>
              <a:spcAft>
                <a:spcPts val="600"/>
              </a:spcAft>
              <a:buFont typeface="Segoe UI" panose="020B0502040204020203" pitchFamily="34" charset="0"/>
              <a:buChar char="‐"/>
              <a:defRPr lang="en-US" sz="1800" dirty="0">
                <a:solidFill>
                  <a:schemeClr val="tx1"/>
                </a:solidFill>
                <a:latin typeface="+mn-lt"/>
              </a:defRPr>
            </a:lvl2pPr>
            <a:lvl3pPr marL="857250" indent="-228600" algn="l" defTabSz="1066773"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3pPr>
            <a:lvl4pPr marL="114300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4pPr>
            <a:lvl5pPr marL="1428750" indent="-228600" algn="l" rtl="0" eaLnBrk="1" fontAlgn="base" hangingPunct="1">
              <a:spcBef>
                <a:spcPts val="0"/>
              </a:spcBef>
              <a:spcAft>
                <a:spcPts val="600"/>
              </a:spcAft>
              <a:buFont typeface="Segoe UI" panose="020B0502040204020203" pitchFamily="34" charset="0"/>
              <a:buChar char="‐"/>
              <a:tabLst/>
              <a:defRPr lang="en-US" sz="1600" dirty="0">
                <a:solidFill>
                  <a:schemeClr val="tx1"/>
                </a:solidFill>
                <a:latin typeface="+mn-lt"/>
              </a:defRPr>
            </a:lvl5pPr>
            <a:lvl6pPr marL="3352335" indent="-304758" algn="l" rtl="0" eaLnBrk="1" fontAlgn="base" hangingPunct="1">
              <a:spcBef>
                <a:spcPct val="20000"/>
              </a:spcBef>
              <a:spcAft>
                <a:spcPct val="0"/>
              </a:spcAft>
              <a:buChar char="»"/>
              <a:defRPr sz="2667">
                <a:solidFill>
                  <a:schemeClr val="tx1"/>
                </a:solidFill>
                <a:latin typeface="+mn-lt"/>
              </a:defRPr>
            </a:lvl6pPr>
            <a:lvl7pPr marL="3961850" indent="-304758" algn="l" rtl="0" eaLnBrk="1" fontAlgn="base" hangingPunct="1">
              <a:spcBef>
                <a:spcPct val="20000"/>
              </a:spcBef>
              <a:spcAft>
                <a:spcPct val="0"/>
              </a:spcAft>
              <a:buChar char="»"/>
              <a:defRPr sz="2667">
                <a:solidFill>
                  <a:schemeClr val="tx1"/>
                </a:solidFill>
                <a:latin typeface="+mn-lt"/>
              </a:defRPr>
            </a:lvl7pPr>
            <a:lvl8pPr marL="4571366" indent="-304758" algn="l" rtl="0" eaLnBrk="1" fontAlgn="base" hangingPunct="1">
              <a:spcBef>
                <a:spcPct val="20000"/>
              </a:spcBef>
              <a:spcAft>
                <a:spcPct val="0"/>
              </a:spcAft>
              <a:buChar char="»"/>
              <a:defRPr sz="2667">
                <a:solidFill>
                  <a:schemeClr val="tx1"/>
                </a:solidFill>
                <a:latin typeface="+mn-lt"/>
              </a:defRPr>
            </a:lvl8pPr>
            <a:lvl9pPr marL="5180881" indent="-304758" algn="l" rtl="0" eaLnBrk="1" fontAlgn="base" hangingPunct="1">
              <a:spcBef>
                <a:spcPct val="20000"/>
              </a:spcBef>
              <a:spcAft>
                <a:spcPct val="0"/>
              </a:spcAft>
              <a:buChar char="»"/>
              <a:defRPr sz="2667">
                <a:solidFill>
                  <a:schemeClr val="tx1"/>
                </a:solidFill>
                <a:latin typeface="+mn-lt"/>
              </a:defRPr>
            </a:lvl9pPr>
          </a:lstStyle>
          <a:p>
            <a:pPr marL="0" indent="0">
              <a:spcBef>
                <a:spcPts val="0"/>
              </a:spcBef>
              <a:buFont typeface="Segoe UI" panose="020B0502040204020203" pitchFamily="34" charset="0"/>
              <a:buNone/>
            </a:pPr>
            <a:r>
              <a:rPr lang="en-US" kern="0">
                <a:latin typeface="Barlow SemiBold" panose="00000700000000000000" pitchFamily="2" charset="0"/>
              </a:rPr>
              <a:t>Other Activities</a:t>
            </a:r>
          </a:p>
          <a:p>
            <a:pPr>
              <a:spcBef>
                <a:spcPts val="0"/>
              </a:spcBef>
              <a:spcAft>
                <a:spcPts val="300"/>
              </a:spcAft>
            </a:pPr>
            <a:r>
              <a:rPr lang="en-US" sz="1600" kern="0"/>
              <a:t>Training Sessions and Presentations (like this one!)</a:t>
            </a:r>
          </a:p>
          <a:p>
            <a:pPr>
              <a:spcBef>
                <a:spcPts val="0"/>
              </a:spcBef>
              <a:spcAft>
                <a:spcPts val="300"/>
              </a:spcAft>
            </a:pPr>
            <a:r>
              <a:rPr lang="en-US" sz="1600" kern="0"/>
              <a:t>Articles and Blogs</a:t>
            </a:r>
          </a:p>
        </p:txBody>
      </p:sp>
      <p:sp>
        <p:nvSpPr>
          <p:cNvPr id="18" name="TextBox 17">
            <a:extLst>
              <a:ext uri="{FF2B5EF4-FFF2-40B4-BE49-F238E27FC236}">
                <a16:creationId xmlns:a16="http://schemas.microsoft.com/office/drawing/2014/main" id="{0F0B71A5-F36F-D09B-7E4C-BFC93BE81752}"/>
              </a:ext>
            </a:extLst>
          </p:cNvPr>
          <p:cNvSpPr txBox="1"/>
          <p:nvPr/>
        </p:nvSpPr>
        <p:spPr>
          <a:xfrm>
            <a:off x="9713560" y="2679271"/>
            <a:ext cx="1828800" cy="1828800"/>
          </a:xfrm>
          <a:prstGeom prst="flowChartConnector">
            <a:avLst/>
          </a:prstGeom>
          <a:solidFill>
            <a:schemeClr val="tx1">
              <a:alpha val="92000"/>
            </a:schemeClr>
          </a:solidFill>
          <a:ln>
            <a:solidFill>
              <a:schemeClr val="tx2"/>
            </a:solidFill>
          </a:ln>
        </p:spPr>
        <p:txBody>
          <a:bodyPr wrap="square" lIns="91440" rIns="91440" rtlCol="0" anchor="ctr" anchorCtr="0">
            <a:noAutofit/>
          </a:bodyPr>
          <a:lstStyle/>
          <a:p>
            <a:pPr algn="ctr" defTabSz="1219170"/>
            <a:r>
              <a:rPr lang="en-US" i="1">
                <a:solidFill>
                  <a:schemeClr val="bg1"/>
                </a:solidFill>
                <a:latin typeface="Barlow SemiBold" panose="00000700000000000000" pitchFamily="2" charset="0"/>
              </a:rPr>
              <a:t>The Wrong Way to Review a Claim File</a:t>
            </a:r>
          </a:p>
        </p:txBody>
      </p:sp>
    </p:spTree>
    <p:extLst>
      <p:ext uri="{BB962C8B-B14F-4D97-AF65-F5344CB8AC3E}">
        <p14:creationId xmlns:p14="http://schemas.microsoft.com/office/powerpoint/2010/main" val="283176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CB9ECDA-401F-5FA0-725A-B661A77ECC41}"/>
              </a:ext>
            </a:extLst>
          </p:cNvPr>
          <p:cNvSpPr>
            <a:spLocks noGrp="1"/>
          </p:cNvSpPr>
          <p:nvPr>
            <p:ph sz="quarter" idx="15"/>
          </p:nvPr>
        </p:nvSpPr>
        <p:spPr>
          <a:xfrm>
            <a:off x="2768002" y="1714500"/>
            <a:ext cx="8890598" cy="284693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365760" bIns="0" numCol="1" anchor="t" anchorCtr="0" compatLnSpc="1">
            <a:prstTxWarp prst="textNoShape">
              <a:avLst/>
            </a:prstTxWarp>
            <a:spAutoFit/>
          </a:bodyPr>
          <a:lstStyle/>
          <a:p>
            <a:pPr>
              <a:spcBef>
                <a:spcPts val="1200"/>
              </a:spcBef>
            </a:pPr>
            <a:r>
              <a:rPr lang="en-US"/>
              <a:t>A reinsurance contract covering cedent’s “whole account,” or an entire line or class of business written by the cedent.</a:t>
            </a:r>
          </a:p>
          <a:p>
            <a:pPr>
              <a:spcBef>
                <a:spcPts val="1200"/>
              </a:spcBef>
            </a:pPr>
            <a:r>
              <a:rPr lang="en-US"/>
              <a:t>The reinsurer has no opportunity to review individual risks and is automatically bound for its share of risks written by cedent falling within terms of the treaty.</a:t>
            </a:r>
          </a:p>
          <a:p>
            <a:pPr>
              <a:spcBef>
                <a:spcPts val="1200"/>
              </a:spcBef>
            </a:pPr>
            <a:r>
              <a:rPr lang="en-US"/>
              <a:t>Treaties are detailed, multi-page contracts.</a:t>
            </a:r>
          </a:p>
          <a:p>
            <a:pPr>
              <a:spcBef>
                <a:spcPts val="1200"/>
              </a:spcBef>
            </a:pPr>
            <a:r>
              <a:rPr lang="en-US"/>
              <a:t>Frequently placed with multiple reinsurers who accept shares of the risk.</a:t>
            </a:r>
          </a:p>
        </p:txBody>
      </p:sp>
      <p:sp>
        <p:nvSpPr>
          <p:cNvPr id="13" name="Title 12">
            <a:extLst>
              <a:ext uri="{FF2B5EF4-FFF2-40B4-BE49-F238E27FC236}">
                <a16:creationId xmlns:a16="http://schemas.microsoft.com/office/drawing/2014/main" id="{0E521A80-EACE-5D46-0096-53656B7BF956}"/>
              </a:ext>
            </a:extLst>
          </p:cNvPr>
          <p:cNvSpPr>
            <a:spLocks noGrp="1"/>
          </p:cNvSpPr>
          <p:nvPr>
            <p:ph type="title"/>
          </p:nvPr>
        </p:nvSpPr>
        <p:spPr/>
        <p:txBody>
          <a:bodyPr/>
          <a:lstStyle/>
          <a:p>
            <a:r>
              <a:rPr lang="en-US"/>
              <a:t>Forms of Reinsurance </a:t>
            </a:r>
          </a:p>
        </p:txBody>
      </p:sp>
      <p:sp>
        <p:nvSpPr>
          <p:cNvPr id="3" name="Text Placeholder 2">
            <a:extLst>
              <a:ext uri="{FF2B5EF4-FFF2-40B4-BE49-F238E27FC236}">
                <a16:creationId xmlns:a16="http://schemas.microsoft.com/office/drawing/2014/main" id="{AE7FC84B-71C8-8CB6-7155-58E5935CAB0E}"/>
              </a:ext>
            </a:extLst>
          </p:cNvPr>
          <p:cNvSpPr>
            <a:spLocks noGrp="1"/>
          </p:cNvSpPr>
          <p:nvPr>
            <p:ph type="body" sz="quarter" idx="13"/>
          </p:nvPr>
        </p:nvSpPr>
        <p:spPr>
          <a:xfrm>
            <a:off x="2768002" y="1143000"/>
            <a:ext cx="8890598" cy="307777"/>
          </a:xfrm>
        </p:spPr>
        <p:txBody>
          <a:bodyPr/>
          <a:lstStyle/>
          <a:p>
            <a:r>
              <a:rPr lang="en-US">
                <a:latin typeface="Barlow SemiBold" panose="00000700000000000000" pitchFamily="2" charset="0"/>
              </a:rPr>
              <a:t>Treaty Reinsurance </a:t>
            </a:r>
          </a:p>
        </p:txBody>
      </p:sp>
      <p:sp>
        <p:nvSpPr>
          <p:cNvPr id="20" name="Footer Placeholder 19">
            <a:extLst>
              <a:ext uri="{FF2B5EF4-FFF2-40B4-BE49-F238E27FC236}">
                <a16:creationId xmlns:a16="http://schemas.microsoft.com/office/drawing/2014/main" id="{5B0C195A-CA76-8B32-7229-1D68743FE3B7}"/>
              </a:ext>
            </a:extLst>
          </p:cNvPr>
          <p:cNvSpPr>
            <a:spLocks noGrp="1"/>
          </p:cNvSpPr>
          <p:nvPr>
            <p:ph type="ftr" sz="quarter" idx="16"/>
          </p:nvPr>
        </p:nvSpPr>
        <p:spPr/>
        <p:txBody>
          <a:bodyPr/>
          <a:lstStyle/>
          <a:p>
            <a:r>
              <a:rPr lang="en-US"/>
              <a:t>Reinsurance 101   |   Cardine Zalenski   |   March 2025</a:t>
            </a:r>
          </a:p>
        </p:txBody>
      </p:sp>
      <p:sp>
        <p:nvSpPr>
          <p:cNvPr id="2" name="Slide Number Placeholder 1">
            <a:extLst>
              <a:ext uri="{FF2B5EF4-FFF2-40B4-BE49-F238E27FC236}">
                <a16:creationId xmlns:a16="http://schemas.microsoft.com/office/drawing/2014/main" id="{AA8DC37E-F54F-C31B-17CF-919B8DE60256}"/>
              </a:ext>
            </a:extLst>
          </p:cNvPr>
          <p:cNvSpPr>
            <a:spLocks noGrp="1"/>
          </p:cNvSpPr>
          <p:nvPr>
            <p:ph type="sldNum" sz="quarter" idx="17"/>
          </p:nvPr>
        </p:nvSpPr>
        <p:spPr/>
        <p:txBody>
          <a:bodyPr/>
          <a:lstStyle/>
          <a:p>
            <a:fld id="{7775D91B-F9DF-4F1D-8EA9-D5CFAB9576A2}" type="slidenum">
              <a:rPr lang="en-US" altLang="en-US" smtClean="0"/>
              <a:pPr/>
              <a:t>8</a:t>
            </a:fld>
            <a:endParaRPr lang="en-US" altLang="en-US"/>
          </a:p>
        </p:txBody>
      </p:sp>
      <p:sp>
        <p:nvSpPr>
          <p:cNvPr id="5" name="Text Placeholder 4">
            <a:extLst>
              <a:ext uri="{FF2B5EF4-FFF2-40B4-BE49-F238E27FC236}">
                <a16:creationId xmlns:a16="http://schemas.microsoft.com/office/drawing/2014/main" id="{23C32123-5BCF-8F84-7DBD-588CF7CDEB30}"/>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70771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ABD358-C3EF-DD05-8C64-9478BB2E3164}"/>
              </a:ext>
            </a:extLst>
          </p:cNvPr>
          <p:cNvSpPr>
            <a:spLocks noGrp="1"/>
          </p:cNvSpPr>
          <p:nvPr>
            <p:ph sz="quarter" idx="15"/>
          </p:nvPr>
        </p:nvSpPr>
        <p:spPr>
          <a:xfrm>
            <a:off x="2768002" y="1714500"/>
            <a:ext cx="8890598" cy="3385542"/>
          </a:xfrm>
        </p:spPr>
        <p:txBody>
          <a:bodyPr rIns="365760"/>
          <a:lstStyle/>
          <a:p>
            <a:pPr>
              <a:spcBef>
                <a:spcPts val="1200"/>
              </a:spcBef>
            </a:pPr>
            <a:r>
              <a:rPr lang="en-US"/>
              <a:t>The ceding company offers to share an individual risk with the reinsurer.</a:t>
            </a:r>
          </a:p>
          <a:p>
            <a:pPr>
              <a:spcBef>
                <a:spcPts val="1200"/>
              </a:spcBef>
            </a:pPr>
            <a:r>
              <a:rPr lang="en-US"/>
              <a:t>The reinsurer underwrites (evaluates) the individual risk and decides whether to accept or reject.</a:t>
            </a:r>
          </a:p>
          <a:p>
            <a:pPr>
              <a:spcBef>
                <a:spcPts val="1200"/>
              </a:spcBef>
            </a:pPr>
            <a:r>
              <a:rPr lang="en-US"/>
              <a:t>Facultative “certificates” are typically pre-printed two-page forms with abbreviated standard provisions.</a:t>
            </a:r>
          </a:p>
          <a:p>
            <a:pPr>
              <a:spcBef>
                <a:spcPts val="1200"/>
              </a:spcBef>
            </a:pPr>
            <a:r>
              <a:rPr lang="en-US"/>
              <a:t>Frequently “follows form” to the  underlying policy (subject to same terms and conditions).</a:t>
            </a:r>
          </a:p>
          <a:p>
            <a:pPr>
              <a:spcBef>
                <a:spcPts val="1200"/>
              </a:spcBef>
            </a:pPr>
            <a:r>
              <a:rPr lang="en-US"/>
              <a:t>May inure to the benefit of treaty reinsurance.</a:t>
            </a:r>
          </a:p>
        </p:txBody>
      </p:sp>
      <p:sp>
        <p:nvSpPr>
          <p:cNvPr id="3" name="Title 2">
            <a:extLst>
              <a:ext uri="{FF2B5EF4-FFF2-40B4-BE49-F238E27FC236}">
                <a16:creationId xmlns:a16="http://schemas.microsoft.com/office/drawing/2014/main" id="{F6FF546D-1655-F4FB-9B2A-C0662CD56B0E}"/>
              </a:ext>
            </a:extLst>
          </p:cNvPr>
          <p:cNvSpPr>
            <a:spLocks noGrp="1"/>
          </p:cNvSpPr>
          <p:nvPr>
            <p:ph type="title"/>
          </p:nvPr>
        </p:nvSpPr>
        <p:spPr>
          <a:xfrm>
            <a:off x="2768002" y="266700"/>
            <a:ext cx="8890598" cy="430887"/>
          </a:xfrm>
        </p:spPr>
        <p:txBody>
          <a:bodyPr/>
          <a:lstStyle/>
          <a:p>
            <a:r>
              <a:rPr lang="en-US"/>
              <a:t>Forms of Reinsurance </a:t>
            </a:r>
          </a:p>
        </p:txBody>
      </p:sp>
      <p:sp>
        <p:nvSpPr>
          <p:cNvPr id="4" name="Text Placeholder 3">
            <a:extLst>
              <a:ext uri="{FF2B5EF4-FFF2-40B4-BE49-F238E27FC236}">
                <a16:creationId xmlns:a16="http://schemas.microsoft.com/office/drawing/2014/main" id="{20344B80-BF5C-D097-2BDB-7BE8C8E87ABB}"/>
              </a:ext>
            </a:extLst>
          </p:cNvPr>
          <p:cNvSpPr>
            <a:spLocks noGrp="1"/>
          </p:cNvSpPr>
          <p:nvPr>
            <p:ph type="body" sz="quarter" idx="13"/>
          </p:nvPr>
        </p:nvSpPr>
        <p:spPr/>
        <p:txBody>
          <a:bodyPr/>
          <a:lstStyle/>
          <a:p>
            <a:r>
              <a:rPr lang="en-US"/>
              <a:t>Facultative Reinsurance </a:t>
            </a:r>
          </a:p>
        </p:txBody>
      </p:sp>
      <p:sp>
        <p:nvSpPr>
          <p:cNvPr id="5" name="Footer Placeholder 4">
            <a:extLst>
              <a:ext uri="{FF2B5EF4-FFF2-40B4-BE49-F238E27FC236}">
                <a16:creationId xmlns:a16="http://schemas.microsoft.com/office/drawing/2014/main" id="{B0C2D24D-3ED2-EF38-53FE-10B447FF3550}"/>
              </a:ext>
            </a:extLst>
          </p:cNvPr>
          <p:cNvSpPr>
            <a:spLocks noGrp="1"/>
          </p:cNvSpPr>
          <p:nvPr>
            <p:ph type="ftr" sz="quarter" idx="16"/>
          </p:nvPr>
        </p:nvSpPr>
        <p:spPr/>
        <p:txBody>
          <a:bodyPr/>
          <a:lstStyle/>
          <a:p>
            <a:r>
              <a:rPr lang="en-US"/>
              <a:t>Reinsurance 101   |   Cardine Zalenski   |   March 2025</a:t>
            </a:r>
          </a:p>
        </p:txBody>
      </p:sp>
      <p:sp>
        <p:nvSpPr>
          <p:cNvPr id="6" name="Slide Number Placeholder 5">
            <a:extLst>
              <a:ext uri="{FF2B5EF4-FFF2-40B4-BE49-F238E27FC236}">
                <a16:creationId xmlns:a16="http://schemas.microsoft.com/office/drawing/2014/main" id="{43BCBD9D-96CE-6FC6-BF5D-F823C3B246DA}"/>
              </a:ext>
            </a:extLst>
          </p:cNvPr>
          <p:cNvSpPr>
            <a:spLocks noGrp="1"/>
          </p:cNvSpPr>
          <p:nvPr>
            <p:ph type="sldNum" sz="quarter" idx="17"/>
          </p:nvPr>
        </p:nvSpPr>
        <p:spPr/>
        <p:txBody>
          <a:bodyPr/>
          <a:lstStyle/>
          <a:p>
            <a:fld id="{7775D91B-F9DF-4F1D-8EA9-D5CFAB9576A2}" type="slidenum">
              <a:rPr lang="en-US" altLang="en-US" smtClean="0"/>
              <a:pPr/>
              <a:t>9</a:t>
            </a:fld>
            <a:endParaRPr lang="en-US" altLang="en-US"/>
          </a:p>
        </p:txBody>
      </p:sp>
      <p:sp>
        <p:nvSpPr>
          <p:cNvPr id="7" name="Text Placeholder 6">
            <a:extLst>
              <a:ext uri="{FF2B5EF4-FFF2-40B4-BE49-F238E27FC236}">
                <a16:creationId xmlns:a16="http://schemas.microsoft.com/office/drawing/2014/main" id="{944ADF81-85E9-8759-8CE6-5BCA0B54FF27}"/>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935113049"/>
      </p:ext>
    </p:extLst>
  </p:cSld>
  <p:clrMapOvr>
    <a:masterClrMapping/>
  </p:clrMapOvr>
</p:sld>
</file>

<file path=ppt/theme/theme1.xml><?xml version="1.0" encoding="utf-8"?>
<a:theme xmlns:a="http://schemas.openxmlformats.org/drawingml/2006/main" name="Gen Re Corporate 2024">
  <a:themeElements>
    <a:clrScheme name="Gen Re 2024">
      <a:dk1>
        <a:srgbClr val="005588"/>
      </a:dk1>
      <a:lt1>
        <a:srgbClr val="FFFFFF"/>
      </a:lt1>
      <a:dk2>
        <a:srgbClr val="005588"/>
      </a:dk2>
      <a:lt2>
        <a:srgbClr val="B2CBDC"/>
      </a:lt2>
      <a:accent1>
        <a:srgbClr val="0097CE"/>
      </a:accent1>
      <a:accent2>
        <a:srgbClr val="FAA41A"/>
      </a:accent2>
      <a:accent3>
        <a:srgbClr val="5E6367"/>
      </a:accent3>
      <a:accent4>
        <a:srgbClr val="005E63"/>
      </a:accent4>
      <a:accent5>
        <a:srgbClr val="3CB14A"/>
      </a:accent5>
      <a:accent6>
        <a:srgbClr val="6D0020"/>
      </a:accent6>
      <a:hlink>
        <a:srgbClr val="0097CE"/>
      </a:hlink>
      <a:folHlink>
        <a:srgbClr val="5E6367"/>
      </a:folHlink>
    </a:clrScheme>
    <a:fontScheme name="Poppins-Barlow">
      <a:majorFont>
        <a:latin typeface="Poppins Light"/>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9525" cap="flat" cmpd="sng" algn="ctr">
          <a:solidFill>
            <a:schemeClr val="accent1"/>
          </a:solidFill>
          <a:prstDash val="solid"/>
          <a:round/>
          <a:headEnd type="none" w="med" len="med"/>
          <a:tailEnd type="none" w="med" len="med"/>
        </a:ln>
        <a:effectLst/>
      </a:spPr>
      <a:bodyPr/>
      <a:lstStyle/>
    </a:lnDef>
    <a:txDef>
      <a:spPr>
        <a:noFill/>
      </a:spPr>
      <a:bodyPr wrap="square" lIns="0" tIns="0" rIns="0" bIns="0" rtlCol="0">
        <a:spAutoFit/>
      </a:bodyPr>
      <a:lstStyle>
        <a:defPPr algn="l">
          <a:defRPr sz="2000" dirty="0" smtClean="0">
            <a:solidFill>
              <a:schemeClr val="tx2"/>
            </a:solidFill>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custClrLst>
    <a:custClr name="Indigo">
      <a:srgbClr val="003A5D"/>
    </a:custClr>
    <a:custClr name="Dark Teal">
      <a:srgbClr val="002C2C"/>
    </a:custClr>
    <a:custClr name="Dark Purple">
      <a:srgbClr val="340E30"/>
    </a:custClr>
    <a:custClr name="Burgundy">
      <a:srgbClr val="6D0020"/>
    </a:custClr>
    <a:custClr name="Olive">
      <a:srgbClr val="4F4422"/>
    </a:custClr>
    <a:custClr name="Gray">
      <a:srgbClr val="5E6367"/>
    </a:custClr>
    <a:custClr name="Black">
      <a:srgbClr val="000000"/>
    </a:custClr>
    <a:custClr name="Black">
      <a:srgbClr val="000000"/>
    </a:custClr>
    <a:custClr name="Black">
      <a:srgbClr val="000000"/>
    </a:custClr>
    <a:custClr name="Black">
      <a:srgbClr val="000000"/>
    </a:custClr>
    <a:custClr name="Navy">
      <a:srgbClr val="005588"/>
    </a:custClr>
    <a:custClr name="Teal">
      <a:srgbClr val="005E63"/>
    </a:custClr>
    <a:custClr name="Purple">
      <a:srgbClr val="72226D"/>
    </a:custClr>
    <a:custClr name="Red">
      <a:srgbClr val="E82C2A"/>
    </a:custClr>
    <a:custClr name="Bronze">
      <a:srgbClr val="CA7C1B"/>
    </a:custClr>
    <a:custClr name="Mid Gray">
      <a:srgbClr val="EFEFEF"/>
    </a:custClr>
    <a:custClr name="Mid Gray">
      <a:srgbClr val="EFEFEF"/>
    </a:custClr>
    <a:custClr name="Mid Gray">
      <a:srgbClr val="EFEFEF"/>
    </a:custClr>
    <a:custClr name="Mid Gray">
      <a:srgbClr val="EFEFEF"/>
    </a:custClr>
    <a:custClr name="Mid Gray">
      <a:srgbClr val="EFEFEF"/>
    </a:custClr>
    <a:custClr name="Blue">
      <a:srgbClr val="0097CF"/>
    </a:custClr>
    <a:custClr name="Green">
      <a:srgbClr val="3CB14A"/>
    </a:custClr>
    <a:custClr name="Lilac">
      <a:srgbClr val="B96FAE"/>
    </a:custClr>
    <a:custClr name="Nectarine">
      <a:srgbClr val="F15D22"/>
    </a:custClr>
    <a:custClr name="Yellow">
      <a:srgbClr val="FFDA02"/>
    </a:custClr>
    <a:custClr name="Light Gray">
      <a:srgbClr val="F8F8F8"/>
    </a:custClr>
    <a:custClr name="Light Gray">
      <a:srgbClr val="F8F8F8"/>
    </a:custClr>
    <a:custClr name="Light Gray">
      <a:srgbClr val="F8F8F8"/>
    </a:custClr>
    <a:custClr name="Light Gray">
      <a:srgbClr val="F8F8F8"/>
    </a:custClr>
    <a:custClr name="Light Gray">
      <a:srgbClr val="F8F8F8"/>
    </a:custClr>
    <a:custClr name="Tinted Blue">
      <a:srgbClr val="B2CBDC"/>
    </a:custClr>
    <a:custClr name="Lime Green">
      <a:srgbClr val="96CA4F"/>
    </a:custClr>
    <a:custClr name="Pink">
      <a:srgbClr val="E59DC5"/>
    </a:custClr>
    <a:custClr name="Orange">
      <a:srgbClr val="FAA41A"/>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Gen Re Corporate Template 2024.potx" id="{890C6B65-EC3A-4BCB-A9F8-73B4B2BA29A1}" vid="{767F71BD-75BC-43C0-B5DE-EF51098821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CBB1C91D00FF468723E7554081C6F6" ma:contentTypeVersion="10" ma:contentTypeDescription="Create a new document." ma:contentTypeScope="" ma:versionID="6887e261621dc621b6910345db17d7ab">
  <xsd:schema xmlns:xsd="http://www.w3.org/2001/XMLSchema" xmlns:xs="http://www.w3.org/2001/XMLSchema" xmlns:p="http://schemas.microsoft.com/office/2006/metadata/properties" xmlns:ns2="cf55f9e8-f602-4590-b64c-5edba2e4ac72" xmlns:ns3="83ab524b-c693-4223-a067-947d661f10f8" targetNamespace="http://schemas.microsoft.com/office/2006/metadata/properties" ma:root="true" ma:fieldsID="822fa5b3fc40a0be617b6b0f794d4fe3" ns2:_="" ns3:_="">
    <xsd:import namespace="cf55f9e8-f602-4590-b64c-5edba2e4ac72"/>
    <xsd:import namespace="83ab524b-c693-4223-a067-947d661f10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55f9e8-f602-4590-b64c-5edba2e4a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ab524b-c693-4223-a067-947d661f10f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3ab524b-c693-4223-a067-947d661f10f8">
      <UserInfo>
        <DisplayName>Kathryn C. Jones</DisplayName>
        <AccountId>15</AccountId>
        <AccountType/>
      </UserInfo>
      <UserInfo>
        <DisplayName>Tammy A. Fitzgerald</DisplayName>
        <AccountId>12</AccountId>
        <AccountType/>
      </UserInfo>
      <UserInfo>
        <DisplayName>Angel Villa</DisplayName>
        <AccountId>193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11D79A-86ED-498A-8D37-9CF4E0F3D88B}">
  <ds:schemaRefs>
    <ds:schemaRef ds:uri="83ab524b-c693-4223-a067-947d661f10f8"/>
    <ds:schemaRef ds:uri="cf55f9e8-f602-4590-b64c-5edba2e4ac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799E10-159B-4F9F-BD39-8E2F188DC18D}">
  <ds:schemaRefs>
    <ds:schemaRef ds:uri="http://purl.org/dc/dcmitype/"/>
    <ds:schemaRef ds:uri="http://schemas.microsoft.com/office/infopath/2007/PartnerControls"/>
    <ds:schemaRef ds:uri="http://purl.org/dc/elements/1.1/"/>
    <ds:schemaRef ds:uri="http://schemas.microsoft.com/office/2006/metadata/properties"/>
    <ds:schemaRef ds:uri="cf55f9e8-f602-4590-b64c-5edba2e4ac72"/>
    <ds:schemaRef ds:uri="http://schemas.microsoft.com/office/2006/documentManagement/types"/>
    <ds:schemaRef ds:uri="http://schemas.openxmlformats.org/package/2006/metadata/core-properties"/>
    <ds:schemaRef ds:uri="83ab524b-c693-4223-a067-947d661f10f8"/>
    <ds:schemaRef ds:uri="http://www.w3.org/XML/1998/namespace"/>
    <ds:schemaRef ds:uri="http://purl.org/dc/terms/"/>
  </ds:schemaRefs>
</ds:datastoreItem>
</file>

<file path=customXml/itemProps3.xml><?xml version="1.0" encoding="utf-8"?>
<ds:datastoreItem xmlns:ds="http://schemas.openxmlformats.org/officeDocument/2006/customXml" ds:itemID="{CAE2FFBC-BD70-4B37-943E-83D998E9D5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2212</Words>
  <Application>Microsoft Office PowerPoint</Application>
  <PresentationFormat>Widescreen</PresentationFormat>
  <Paragraphs>344</Paragraphs>
  <Slides>29</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Amasis MT Pro Medium</vt:lpstr>
      <vt:lpstr>Arial</vt:lpstr>
      <vt:lpstr>Arial Black</vt:lpstr>
      <vt:lpstr>Barlow</vt:lpstr>
      <vt:lpstr>Barlow Light</vt:lpstr>
      <vt:lpstr>Barlow SemiBold</vt:lpstr>
      <vt:lpstr>Calibri</vt:lpstr>
      <vt:lpstr>Dubai</vt:lpstr>
      <vt:lpstr>Impact</vt:lpstr>
      <vt:lpstr>Poppins</vt:lpstr>
      <vt:lpstr>Poppins Light</vt:lpstr>
      <vt:lpstr>Segoe UI</vt:lpstr>
      <vt:lpstr>Times New Roman</vt:lpstr>
      <vt:lpstr>Gen Re Corporate 2024</vt:lpstr>
      <vt:lpstr>Reinsurance 101  </vt:lpstr>
      <vt:lpstr>What is Reinsurance? </vt:lpstr>
      <vt:lpstr>Why Purchase Reinsurance? </vt:lpstr>
      <vt:lpstr>Why Should I (a Claims Person) Care About Reinsurance?! </vt:lpstr>
      <vt:lpstr>What Does a Reinsurance Claims Person Do?</vt:lpstr>
      <vt:lpstr>Importance of Timely, Accurate, Consistent Reserving </vt:lpstr>
      <vt:lpstr>What Does A Reinsurance Claims Person Do?</vt:lpstr>
      <vt:lpstr>Forms of Reinsurance </vt:lpstr>
      <vt:lpstr>Forms of Reinsurance </vt:lpstr>
      <vt:lpstr>Forms of Reinsurance </vt:lpstr>
      <vt:lpstr>How can reinsurance be structured?</vt:lpstr>
      <vt:lpstr>Pro Rata (Quota Share) Reinsurance</vt:lpstr>
      <vt:lpstr>Pro Rata (Quota Share)</vt:lpstr>
      <vt:lpstr>Excess of Loss </vt:lpstr>
      <vt:lpstr>Excess of Loss</vt:lpstr>
      <vt:lpstr>Excess of Loss Illustration </vt:lpstr>
      <vt:lpstr>Key Reinsurance Doctrines</vt:lpstr>
      <vt:lpstr>Duty of Utmost Good Faith  </vt:lpstr>
      <vt:lpstr>Duty of Utmost Good Faith </vt:lpstr>
      <vt:lpstr>Follow the Fortunes/Follow the Settlements</vt:lpstr>
      <vt:lpstr>Relationship Safeguards</vt:lpstr>
      <vt:lpstr>Access to Records</vt:lpstr>
      <vt:lpstr>Arbitration</vt:lpstr>
      <vt:lpstr>Advantages of Arbitration</vt:lpstr>
      <vt:lpstr>Claims Example </vt:lpstr>
      <vt:lpstr>Reinsurance Trivia </vt:lpstr>
      <vt:lpstr>Reinsurance Trivia</vt:lpstr>
      <vt:lpstr>Reinsurance Trivia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 Re Presentation Template</dc:title>
  <dc:creator>Timothy Fletcher</dc:creator>
  <cp:keywords>Gen Re</cp:keywords>
  <dc:description>Gen Re</dc:description>
  <cp:lastModifiedBy>Cardine Zalenski</cp:lastModifiedBy>
  <cp:revision>2</cp:revision>
  <cp:lastPrinted>2014-03-05T15:55:55Z</cp:lastPrinted>
  <dcterms:created xsi:type="dcterms:W3CDTF">2024-11-27T20:10:03Z</dcterms:created>
  <dcterms:modified xsi:type="dcterms:W3CDTF">2025-03-17T16:00:22Z</dcterms:modified>
  <cp:category>Gen Re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0x010100D9CBB1C91D00FF468723E7554081C6F6</vt:lpwstr>
  </property>
  <property fmtid="{D5CDD505-2E9C-101B-9397-08002B2CF9AE}" pid="3" name="MediaServiceImageTags">
    <vt:lpwstr/>
  </property>
</Properties>
</file>